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9" r:id="rId5"/>
    <p:sldId id="748" r:id="rId6"/>
    <p:sldId id="749" r:id="rId7"/>
    <p:sldId id="752" r:id="rId8"/>
    <p:sldId id="709" r:id="rId9"/>
    <p:sldId id="750" r:id="rId10"/>
    <p:sldId id="751" r:id="rId11"/>
    <p:sldId id="753" r:id="rId12"/>
    <p:sldId id="761" r:id="rId13"/>
    <p:sldId id="760" r:id="rId14"/>
    <p:sldId id="757" r:id="rId15"/>
    <p:sldId id="758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pos="3696" userDrawn="1">
          <p15:clr>
            <a:srgbClr val="A4A3A4"/>
          </p15:clr>
        </p15:guide>
        <p15:guide id="4" pos="7395" userDrawn="1">
          <p15:clr>
            <a:srgbClr val="A4A3A4"/>
          </p15:clr>
        </p15:guide>
        <p15:guide id="5" pos="281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orient="horz" pos="3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C4E915-CB51-C569-A2CB-45148729B7F6}" name="Екатерина Верещагина" initials="ЕВ" userId="S::ekaterina@strategcom.onmicrosoft.com::04032be7-3f21-4f06-be09-272ae1f806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en Tation" initials="PT" lastIdx="1" clrIdx="0">
    <p:extLst>
      <p:ext uri="{19B8F6BF-5375-455C-9EA6-DF929625EA0E}">
        <p15:presenceInfo xmlns:p15="http://schemas.microsoft.com/office/powerpoint/2012/main" userId="250eb12156f113ac" providerId="Windows Live"/>
      </p:ext>
    </p:extLst>
  </p:cmAuthor>
  <p:cmAuthor id="2" name="Polina.Savchuk@evraz.com" initials="P" lastIdx="4" clrIdx="1">
    <p:extLst>
      <p:ext uri="{19B8F6BF-5375-455C-9EA6-DF929625EA0E}">
        <p15:presenceInfo xmlns:p15="http://schemas.microsoft.com/office/powerpoint/2012/main" userId="S-1-5-21-3447497000-282700368-2156870548-7231" providerId="AD"/>
      </p:ext>
    </p:extLst>
  </p:cmAuthor>
  <p:cmAuthor id="3" name="Andrey.Klimenko@evraz.com" initials="A" lastIdx="1" clrIdx="2">
    <p:extLst>
      <p:ext uri="{19B8F6BF-5375-455C-9EA6-DF929625EA0E}">
        <p15:presenceInfo xmlns:p15="http://schemas.microsoft.com/office/powerpoint/2012/main" userId="S-1-5-21-3447497000-282700368-2156870548-2470" providerId="AD"/>
      </p:ext>
    </p:extLst>
  </p:cmAuthor>
  <p:cmAuthor id="4" name="Marina.Shabalova@evraz.com" initials="M" lastIdx="2" clrIdx="3">
    <p:extLst>
      <p:ext uri="{19B8F6BF-5375-455C-9EA6-DF929625EA0E}">
        <p15:presenceInfo xmlns:p15="http://schemas.microsoft.com/office/powerpoint/2012/main" userId="S-1-5-21-3942791603-601832776-2513180059-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2E"/>
    <a:srgbClr val="E32112"/>
    <a:srgbClr val="F2F2F2"/>
    <a:srgbClr val="B7B7B6"/>
    <a:srgbClr val="FFFFFF"/>
    <a:srgbClr val="939391"/>
    <a:srgbClr val="ED7817"/>
    <a:srgbClr val="916303"/>
    <a:srgbClr val="B55A0E"/>
    <a:srgbClr val="F8A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5" autoAdjust="0"/>
    <p:restoredTop sz="96201" autoAdjust="0"/>
  </p:normalViewPr>
  <p:slideViewPr>
    <p:cSldViewPr snapToGrid="0" showGuides="1">
      <p:cViewPr varScale="1">
        <p:scale>
          <a:sx n="108" d="100"/>
          <a:sy n="108" d="100"/>
        </p:scale>
        <p:origin x="132" y="234"/>
      </p:cViewPr>
      <p:guideLst>
        <p:guide pos="3840"/>
        <p:guide pos="3984"/>
        <p:guide pos="3696"/>
        <p:guide pos="7395"/>
        <p:guide pos="281"/>
        <p:guide orient="horz" pos="2304"/>
        <p:guide orient="horz" pos="686"/>
        <p:guide orient="horz" pos="3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C57C0-EA97-4D37-B645-A75E08A9B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4DD63-5183-43F8-9734-EE72F8C29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FEDB-406D-4CE9-BDF2-12514B33EC6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97843-8301-46B4-9D37-AE590B3D84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BD0B-8084-40F5-90FE-11200E5D0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1379-B67B-47A8-B8CA-B9C02C0E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1F4D-0ADD-4CDA-B0E9-DB8976C6B3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990-9F86-48AB-BDDF-592782F38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1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7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868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18593BB-B89D-4230-AEB5-D90F9225FF53}"/>
              </a:ext>
            </a:extLst>
          </p:cNvPr>
          <p:cNvSpPr/>
          <p:nvPr userDrawn="1"/>
        </p:nvSpPr>
        <p:spPr>
          <a:xfrm>
            <a:off x="10970420" y="0"/>
            <a:ext cx="1221580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20AE5-62B1-414B-80FE-2AFD0A76C0A0}"/>
              </a:ext>
            </a:extLst>
          </p:cNvPr>
          <p:cNvSpPr/>
          <p:nvPr userDrawn="1"/>
        </p:nvSpPr>
        <p:spPr>
          <a:xfrm flipH="1" flipV="1">
            <a:off x="2286000" y="5257800"/>
            <a:ext cx="868442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B3A75-459B-4A6D-8FEE-8BAE16CC45CE}"/>
              </a:ext>
            </a:extLst>
          </p:cNvPr>
          <p:cNvSpPr/>
          <p:nvPr userDrawn="1"/>
        </p:nvSpPr>
        <p:spPr>
          <a:xfrm flipH="1" flipV="1">
            <a:off x="0" y="6411912"/>
            <a:ext cx="22860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AE5BAB-FF7E-4F6A-963E-D44BBCFF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8" y="1493235"/>
            <a:ext cx="74980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9ECD82C-4554-4B8B-B82A-B2AFC758F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7" y="3122141"/>
            <a:ext cx="74980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962044-D28C-4D5A-840F-73678A7C2E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3F1DF3-E5F0-4118-8A49-D131D529F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" name="Graphic 21">
            <a:extLst>
              <a:ext uri="{FF2B5EF4-FFF2-40B4-BE49-F238E27FC236}">
                <a16:creationId xmlns:a16="http://schemas.microsoft.com/office/drawing/2014/main" id="{BF38D99C-D8D9-4636-9725-0067B8EA8012}"/>
              </a:ext>
            </a:extLst>
          </p:cNvPr>
          <p:cNvGrpSpPr/>
          <p:nvPr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91222E65-061F-4F36-96E6-E725F30A5ABE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F21B9883-8B29-474B-973B-CEF34FC4B7FA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Graphic 20">
            <a:extLst>
              <a:ext uri="{FF2B5EF4-FFF2-40B4-BE49-F238E27FC236}">
                <a16:creationId xmlns:a16="http://schemas.microsoft.com/office/drawing/2014/main" id="{D5FF9A8D-CBB9-4337-9B0B-5C38A1DD18F7}"/>
              </a:ext>
            </a:extLst>
          </p:cNvPr>
          <p:cNvGrpSpPr/>
          <p:nvPr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15089B7-787D-4D9F-BAA8-F979C8F4076A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7CB77518-9E31-4425-9163-941F4558862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4C0C792-C07E-4188-A5CE-FD3391A7527D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589EAB00-F6EC-4A57-8B80-D786B7E68DCB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3FA371A-FDCB-4DF7-82EB-E09EF66A50E3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742E1AA-9B46-4DEC-8F2E-F7AB4133DF2B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11297B00-0E2C-4169-83C7-DA7AFA0EF836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4" name="Graphic 22">
            <a:extLst>
              <a:ext uri="{FF2B5EF4-FFF2-40B4-BE49-F238E27FC236}">
                <a16:creationId xmlns:a16="http://schemas.microsoft.com/office/drawing/2014/main" id="{41DBE034-5F03-7C4E-956B-473277E5B3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итул (Мос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boat, train, large&#10;&#10;Description automatically generated">
            <a:extLst>
              <a:ext uri="{FF2B5EF4-FFF2-40B4-BE49-F238E27FC236}">
                <a16:creationId xmlns:a16="http://schemas.microsoft.com/office/drawing/2014/main" id="{E3D3A9AF-D6C2-430C-B2E7-BDF3B6F77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9"/>
            <a:ext cx="12192000" cy="6851561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0077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6680" y="2302735"/>
            <a:ext cx="5907024" cy="1418850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6680" y="3947543"/>
            <a:ext cx="590702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10070937" y="6669087"/>
            <a:ext cx="2120864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87"/>
            <a:ext cx="6231368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6231365" y="6669087"/>
            <a:ext cx="3839577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CEB35DD-8A4E-4167-B85B-780ED382B4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D2FE1F4-758C-4FE6-9846-863A787B4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4507138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9E90566-687C-48CE-A67C-7FA574673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851074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E139F7BB-5871-450E-B59E-0449D054F658}"/>
              </a:ext>
            </a:extLst>
          </p:cNvPr>
          <p:cNvGrpSpPr/>
          <p:nvPr userDrawn="1"/>
        </p:nvGrpSpPr>
        <p:grpSpPr>
          <a:xfrm>
            <a:off x="433348" y="4494978"/>
            <a:ext cx="182562" cy="208986"/>
            <a:chOff x="433348" y="3779361"/>
            <a:chExt cx="182562" cy="208986"/>
          </a:xfrm>
        </p:grpSpPr>
        <p:sp>
          <p:nvSpPr>
            <p:cNvPr id="24" name="Полилиния: фигура 20">
              <a:extLst>
                <a:ext uri="{FF2B5EF4-FFF2-40B4-BE49-F238E27FC236}">
                  <a16:creationId xmlns:a16="http://schemas.microsoft.com/office/drawing/2014/main" id="{AF245F4E-ACEB-4DCC-B586-84A45B7C2E9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22">
              <a:extLst>
                <a:ext uri="{FF2B5EF4-FFF2-40B4-BE49-F238E27FC236}">
                  <a16:creationId xmlns:a16="http://schemas.microsoft.com/office/drawing/2014/main" id="{0FD3C330-08FC-4F42-8D72-C2D66EF09DD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" name="Graphic 20">
            <a:extLst>
              <a:ext uri="{FF2B5EF4-FFF2-40B4-BE49-F238E27FC236}">
                <a16:creationId xmlns:a16="http://schemas.microsoft.com/office/drawing/2014/main" id="{5B435D59-F557-4A20-8387-543E6AD6F389}"/>
              </a:ext>
            </a:extLst>
          </p:cNvPr>
          <p:cNvGrpSpPr/>
          <p:nvPr userDrawn="1"/>
        </p:nvGrpSpPr>
        <p:grpSpPr>
          <a:xfrm>
            <a:off x="416680" y="4829504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5" name="Полилиния: фигура 26">
              <a:extLst>
                <a:ext uri="{FF2B5EF4-FFF2-40B4-BE49-F238E27FC236}">
                  <a16:creationId xmlns:a16="http://schemas.microsoft.com/office/drawing/2014/main" id="{F6A67E73-F484-47BF-9A97-D8C7190033D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27">
              <a:extLst>
                <a:ext uri="{FF2B5EF4-FFF2-40B4-BE49-F238E27FC236}">
                  <a16:creationId xmlns:a16="http://schemas.microsoft.com/office/drawing/2014/main" id="{D1F9E108-1368-4D85-8FB9-DFA9A433E4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28">
              <a:extLst>
                <a:ext uri="{FF2B5EF4-FFF2-40B4-BE49-F238E27FC236}">
                  <a16:creationId xmlns:a16="http://schemas.microsoft.com/office/drawing/2014/main" id="{B4FE7681-D0F9-49B5-8A87-A37E54A9B4C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29">
              <a:extLst>
                <a:ext uri="{FF2B5EF4-FFF2-40B4-BE49-F238E27FC236}">
                  <a16:creationId xmlns:a16="http://schemas.microsoft.com/office/drawing/2014/main" id="{01BDEA07-EC72-43BC-910E-BFD7BC1BD2E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0">
              <a:extLst>
                <a:ext uri="{FF2B5EF4-FFF2-40B4-BE49-F238E27FC236}">
                  <a16:creationId xmlns:a16="http://schemas.microsoft.com/office/drawing/2014/main" id="{2C87C3EA-33AC-4802-AEDC-DDB45DC189B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1">
              <a:extLst>
                <a:ext uri="{FF2B5EF4-FFF2-40B4-BE49-F238E27FC236}">
                  <a16:creationId xmlns:a16="http://schemas.microsoft.com/office/drawing/2014/main" id="{B7561C1E-9784-4006-88EA-8AB45AF5A9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32">
              <a:extLst>
                <a:ext uri="{FF2B5EF4-FFF2-40B4-BE49-F238E27FC236}">
                  <a16:creationId xmlns:a16="http://schemas.microsoft.com/office/drawing/2014/main" id="{362C1810-AD72-46F4-A875-B17F78B864D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228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_Титул (Конструкц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dome, umbrella, open&#10;&#10;Description automatically generated">
            <a:extLst>
              <a:ext uri="{FF2B5EF4-FFF2-40B4-BE49-F238E27FC236}">
                <a16:creationId xmlns:a16="http://schemas.microsoft.com/office/drawing/2014/main" id="{D183EF92-88AF-482B-B3B9-E7F9F9D1FE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6"/>
            <a:ext cx="12192000" cy="6853469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334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6680" y="2302735"/>
            <a:ext cx="5907024" cy="1418850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6680" y="3947543"/>
            <a:ext cx="590702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10070937" y="6669087"/>
            <a:ext cx="2120864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87"/>
            <a:ext cx="6231368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6231365" y="6669087"/>
            <a:ext cx="3839577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CEB35DD-8A4E-4167-B85B-780ED382B4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D2FE1F4-758C-4FE6-9846-863A787B4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4507138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9E90566-687C-48CE-A67C-7FA574673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851074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E139F7BB-5871-450E-B59E-0449D054F658}"/>
              </a:ext>
            </a:extLst>
          </p:cNvPr>
          <p:cNvGrpSpPr/>
          <p:nvPr userDrawn="1"/>
        </p:nvGrpSpPr>
        <p:grpSpPr>
          <a:xfrm>
            <a:off x="433348" y="4494978"/>
            <a:ext cx="182562" cy="208986"/>
            <a:chOff x="433348" y="3779361"/>
            <a:chExt cx="182562" cy="208986"/>
          </a:xfrm>
        </p:grpSpPr>
        <p:sp>
          <p:nvSpPr>
            <p:cNvPr id="24" name="Полилиния: фигура 20">
              <a:extLst>
                <a:ext uri="{FF2B5EF4-FFF2-40B4-BE49-F238E27FC236}">
                  <a16:creationId xmlns:a16="http://schemas.microsoft.com/office/drawing/2014/main" id="{AF245F4E-ACEB-4DCC-B586-84A45B7C2E9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22">
              <a:extLst>
                <a:ext uri="{FF2B5EF4-FFF2-40B4-BE49-F238E27FC236}">
                  <a16:creationId xmlns:a16="http://schemas.microsoft.com/office/drawing/2014/main" id="{0FD3C330-08FC-4F42-8D72-C2D66EF09DD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" name="Graphic 20">
            <a:extLst>
              <a:ext uri="{FF2B5EF4-FFF2-40B4-BE49-F238E27FC236}">
                <a16:creationId xmlns:a16="http://schemas.microsoft.com/office/drawing/2014/main" id="{5B435D59-F557-4A20-8387-543E6AD6F389}"/>
              </a:ext>
            </a:extLst>
          </p:cNvPr>
          <p:cNvGrpSpPr/>
          <p:nvPr userDrawn="1"/>
        </p:nvGrpSpPr>
        <p:grpSpPr>
          <a:xfrm>
            <a:off x="416680" y="4829504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5" name="Полилиния: фигура 26">
              <a:extLst>
                <a:ext uri="{FF2B5EF4-FFF2-40B4-BE49-F238E27FC236}">
                  <a16:creationId xmlns:a16="http://schemas.microsoft.com/office/drawing/2014/main" id="{F6A67E73-F484-47BF-9A97-D8C7190033D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27">
              <a:extLst>
                <a:ext uri="{FF2B5EF4-FFF2-40B4-BE49-F238E27FC236}">
                  <a16:creationId xmlns:a16="http://schemas.microsoft.com/office/drawing/2014/main" id="{D1F9E108-1368-4D85-8FB9-DFA9A433E4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28">
              <a:extLst>
                <a:ext uri="{FF2B5EF4-FFF2-40B4-BE49-F238E27FC236}">
                  <a16:creationId xmlns:a16="http://schemas.microsoft.com/office/drawing/2014/main" id="{B4FE7681-D0F9-49B5-8A87-A37E54A9B4C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29">
              <a:extLst>
                <a:ext uri="{FF2B5EF4-FFF2-40B4-BE49-F238E27FC236}">
                  <a16:creationId xmlns:a16="http://schemas.microsoft.com/office/drawing/2014/main" id="{01BDEA07-EC72-43BC-910E-BFD7BC1BD2E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0">
              <a:extLst>
                <a:ext uri="{FF2B5EF4-FFF2-40B4-BE49-F238E27FC236}">
                  <a16:creationId xmlns:a16="http://schemas.microsoft.com/office/drawing/2014/main" id="{2C87C3EA-33AC-4802-AEDC-DDB45DC189B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1">
              <a:extLst>
                <a:ext uri="{FF2B5EF4-FFF2-40B4-BE49-F238E27FC236}">
                  <a16:creationId xmlns:a16="http://schemas.microsoft.com/office/drawing/2014/main" id="{B7561C1E-9784-4006-88EA-8AB45AF5A9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32">
              <a:extLst>
                <a:ext uri="{FF2B5EF4-FFF2-40B4-BE49-F238E27FC236}">
                  <a16:creationId xmlns:a16="http://schemas.microsoft.com/office/drawing/2014/main" id="{362C1810-AD72-46F4-A875-B17F78B864D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63341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_Титул (Конструкц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extLst>
              <a:ext uri="{FF2B5EF4-FFF2-40B4-BE49-F238E27FC236}">
                <a16:creationId xmlns:a16="http://schemas.microsoft.com/office/drawing/2014/main" id="{64C3D6F7-0D49-4604-8DEC-C5588E20B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"/>
            <a:ext cx="12192000" cy="6853469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807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6680" y="2302735"/>
            <a:ext cx="5907024" cy="1418850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6680" y="3947543"/>
            <a:ext cx="590702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10070937" y="6669087"/>
            <a:ext cx="2120864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87"/>
            <a:ext cx="6231368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6231365" y="6669087"/>
            <a:ext cx="3839577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CEB35DD-8A4E-4167-B85B-780ED382B4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D2FE1F4-758C-4FE6-9846-863A787B4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4507138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9E90566-687C-48CE-A67C-7FA574673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851074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E139F7BB-5871-450E-B59E-0449D054F658}"/>
              </a:ext>
            </a:extLst>
          </p:cNvPr>
          <p:cNvGrpSpPr/>
          <p:nvPr userDrawn="1"/>
        </p:nvGrpSpPr>
        <p:grpSpPr>
          <a:xfrm>
            <a:off x="433348" y="4494978"/>
            <a:ext cx="182562" cy="208986"/>
            <a:chOff x="433348" y="3779361"/>
            <a:chExt cx="182562" cy="208986"/>
          </a:xfrm>
        </p:grpSpPr>
        <p:sp>
          <p:nvSpPr>
            <p:cNvPr id="24" name="Полилиния: фигура 20">
              <a:extLst>
                <a:ext uri="{FF2B5EF4-FFF2-40B4-BE49-F238E27FC236}">
                  <a16:creationId xmlns:a16="http://schemas.microsoft.com/office/drawing/2014/main" id="{AF245F4E-ACEB-4DCC-B586-84A45B7C2E9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22">
              <a:extLst>
                <a:ext uri="{FF2B5EF4-FFF2-40B4-BE49-F238E27FC236}">
                  <a16:creationId xmlns:a16="http://schemas.microsoft.com/office/drawing/2014/main" id="{0FD3C330-08FC-4F42-8D72-C2D66EF09DD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" name="Graphic 20">
            <a:extLst>
              <a:ext uri="{FF2B5EF4-FFF2-40B4-BE49-F238E27FC236}">
                <a16:creationId xmlns:a16="http://schemas.microsoft.com/office/drawing/2014/main" id="{5B435D59-F557-4A20-8387-543E6AD6F389}"/>
              </a:ext>
            </a:extLst>
          </p:cNvPr>
          <p:cNvGrpSpPr/>
          <p:nvPr userDrawn="1"/>
        </p:nvGrpSpPr>
        <p:grpSpPr>
          <a:xfrm>
            <a:off x="416680" y="4829504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5" name="Полилиния: фигура 26">
              <a:extLst>
                <a:ext uri="{FF2B5EF4-FFF2-40B4-BE49-F238E27FC236}">
                  <a16:creationId xmlns:a16="http://schemas.microsoft.com/office/drawing/2014/main" id="{F6A67E73-F484-47BF-9A97-D8C7190033D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27">
              <a:extLst>
                <a:ext uri="{FF2B5EF4-FFF2-40B4-BE49-F238E27FC236}">
                  <a16:creationId xmlns:a16="http://schemas.microsoft.com/office/drawing/2014/main" id="{D1F9E108-1368-4D85-8FB9-DFA9A433E4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28">
              <a:extLst>
                <a:ext uri="{FF2B5EF4-FFF2-40B4-BE49-F238E27FC236}">
                  <a16:creationId xmlns:a16="http://schemas.microsoft.com/office/drawing/2014/main" id="{B4FE7681-D0F9-49B5-8A87-A37E54A9B4C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29">
              <a:extLst>
                <a:ext uri="{FF2B5EF4-FFF2-40B4-BE49-F238E27FC236}">
                  <a16:creationId xmlns:a16="http://schemas.microsoft.com/office/drawing/2014/main" id="{01BDEA07-EC72-43BC-910E-BFD7BC1BD2E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0">
              <a:extLst>
                <a:ext uri="{FF2B5EF4-FFF2-40B4-BE49-F238E27FC236}">
                  <a16:creationId xmlns:a16="http://schemas.microsoft.com/office/drawing/2014/main" id="{2C87C3EA-33AC-4802-AEDC-DDB45DC189B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1">
              <a:extLst>
                <a:ext uri="{FF2B5EF4-FFF2-40B4-BE49-F238E27FC236}">
                  <a16:creationId xmlns:a16="http://schemas.microsoft.com/office/drawing/2014/main" id="{B7561C1E-9784-4006-88EA-8AB45AF5A9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32">
              <a:extLst>
                <a:ext uri="{FF2B5EF4-FFF2-40B4-BE49-F238E27FC236}">
                  <a16:creationId xmlns:a16="http://schemas.microsoft.com/office/drawing/2014/main" id="{362C1810-AD72-46F4-A875-B17F78B864D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6479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_Титул (Предприяти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a city at sunset&#10;&#10;Description automatically generated">
            <a:extLst>
              <a:ext uri="{FF2B5EF4-FFF2-40B4-BE49-F238E27FC236}">
                <a16:creationId xmlns:a16="http://schemas.microsoft.com/office/drawing/2014/main" id="{BD77CBF5-421F-4E15-89FC-FF69644E04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"/>
            <a:ext cx="12192000" cy="6853469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7744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6680" y="2302735"/>
            <a:ext cx="5907024" cy="1418850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6680" y="3947543"/>
            <a:ext cx="590702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10070937" y="6669087"/>
            <a:ext cx="2120864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87"/>
            <a:ext cx="6231368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6231365" y="6669087"/>
            <a:ext cx="3839577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CEB35DD-8A4E-4167-B85B-780ED382B4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D2FE1F4-758C-4FE6-9846-863A787B4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4507139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9E90566-687C-48CE-A67C-7FA574673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851075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E139F7BB-5871-450E-B59E-0449D054F658}"/>
              </a:ext>
            </a:extLst>
          </p:cNvPr>
          <p:cNvGrpSpPr/>
          <p:nvPr userDrawn="1"/>
        </p:nvGrpSpPr>
        <p:grpSpPr>
          <a:xfrm>
            <a:off x="433348" y="4494979"/>
            <a:ext cx="182562" cy="208986"/>
            <a:chOff x="433348" y="3779361"/>
            <a:chExt cx="182562" cy="208986"/>
          </a:xfrm>
        </p:grpSpPr>
        <p:sp>
          <p:nvSpPr>
            <p:cNvPr id="24" name="Полилиния: фигура 20">
              <a:extLst>
                <a:ext uri="{FF2B5EF4-FFF2-40B4-BE49-F238E27FC236}">
                  <a16:creationId xmlns:a16="http://schemas.microsoft.com/office/drawing/2014/main" id="{AF245F4E-ACEB-4DCC-B586-84A45B7C2E9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22">
              <a:extLst>
                <a:ext uri="{FF2B5EF4-FFF2-40B4-BE49-F238E27FC236}">
                  <a16:creationId xmlns:a16="http://schemas.microsoft.com/office/drawing/2014/main" id="{0FD3C330-08FC-4F42-8D72-C2D66EF09DD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" name="Graphic 20">
            <a:extLst>
              <a:ext uri="{FF2B5EF4-FFF2-40B4-BE49-F238E27FC236}">
                <a16:creationId xmlns:a16="http://schemas.microsoft.com/office/drawing/2014/main" id="{5B435D59-F557-4A20-8387-543E6AD6F389}"/>
              </a:ext>
            </a:extLst>
          </p:cNvPr>
          <p:cNvGrpSpPr/>
          <p:nvPr userDrawn="1"/>
        </p:nvGrpSpPr>
        <p:grpSpPr>
          <a:xfrm>
            <a:off x="416680" y="4829505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5" name="Полилиния: фигура 26">
              <a:extLst>
                <a:ext uri="{FF2B5EF4-FFF2-40B4-BE49-F238E27FC236}">
                  <a16:creationId xmlns:a16="http://schemas.microsoft.com/office/drawing/2014/main" id="{F6A67E73-F484-47BF-9A97-D8C7190033D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27">
              <a:extLst>
                <a:ext uri="{FF2B5EF4-FFF2-40B4-BE49-F238E27FC236}">
                  <a16:creationId xmlns:a16="http://schemas.microsoft.com/office/drawing/2014/main" id="{D1F9E108-1368-4D85-8FB9-DFA9A433E4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28">
              <a:extLst>
                <a:ext uri="{FF2B5EF4-FFF2-40B4-BE49-F238E27FC236}">
                  <a16:creationId xmlns:a16="http://schemas.microsoft.com/office/drawing/2014/main" id="{B4FE7681-D0F9-49B5-8A87-A37E54A9B4C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29">
              <a:extLst>
                <a:ext uri="{FF2B5EF4-FFF2-40B4-BE49-F238E27FC236}">
                  <a16:creationId xmlns:a16="http://schemas.microsoft.com/office/drawing/2014/main" id="{01BDEA07-EC72-43BC-910E-BFD7BC1BD2E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0">
              <a:extLst>
                <a:ext uri="{FF2B5EF4-FFF2-40B4-BE49-F238E27FC236}">
                  <a16:creationId xmlns:a16="http://schemas.microsoft.com/office/drawing/2014/main" id="{2C87C3EA-33AC-4802-AEDC-DDB45DC189B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1">
              <a:extLst>
                <a:ext uri="{FF2B5EF4-FFF2-40B4-BE49-F238E27FC236}">
                  <a16:creationId xmlns:a16="http://schemas.microsoft.com/office/drawing/2014/main" id="{B7561C1E-9784-4006-88EA-8AB45AF5A9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32">
              <a:extLst>
                <a:ext uri="{FF2B5EF4-FFF2-40B4-BE49-F238E27FC236}">
                  <a16:creationId xmlns:a16="http://schemas.microsoft.com/office/drawing/2014/main" id="{362C1810-AD72-46F4-A875-B17F78B864D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2814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88113"/>
            <a:ext cx="9763125" cy="589905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74" y="6423496"/>
            <a:ext cx="10852785" cy="230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0950" y="6461968"/>
            <a:ext cx="333376" cy="153888"/>
          </a:xfrm>
        </p:spPr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A1D29-3597-46A5-A105-1B500B27386E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82D8C5-7491-4ED3-ACF4-71B835A64670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D85D1FDE-7244-4DC4-8B9D-23E806905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507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AD67D4-7F85-714F-9499-E53B38CB8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11D9AC-D4CB-4F06-95E2-EF5628545F55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F293-4728-425D-9BAA-76E426B790BB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2841C2-FE17-447B-8022-B906B8A16F38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D6289F-D3D1-41CC-A909-509989C96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037E0-1805-4ADB-AE80-4A72F5EF5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677D-E0FF-471E-AE99-65B26B8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604F5-CDEE-4E2F-BD54-57A25EB3470E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9784E4-B1DD-420A-9A97-5462F8E97D9F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>
            <a:extLst>
              <a:ext uri="{FF2B5EF4-FFF2-40B4-BE49-F238E27FC236}">
                <a16:creationId xmlns:a16="http://schemas.microsoft.com/office/drawing/2014/main" id="{4358B7C7-C673-46B5-B0DB-91D8D9DA6C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507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0652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88113"/>
            <a:ext cx="9763125" cy="589905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74" y="6423496"/>
            <a:ext cx="10852785" cy="230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0950" y="6461968"/>
            <a:ext cx="333376" cy="153888"/>
          </a:xfrm>
        </p:spPr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A1D29-3597-46A5-A105-1B500B27386E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D85D1FDE-7244-4DC4-8B9D-23E806905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507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B6448-8CB2-C14F-ACB8-56E68A8BF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3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9" y="6060358"/>
            <a:ext cx="11284506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6" y="2744788"/>
            <a:ext cx="11287124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447676" y="3068487"/>
            <a:ext cx="11294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597E200-CC23-48B8-B673-E422B573A05A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446239" y="3142680"/>
            <a:ext cx="11296651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3CF44B63-7B8D-417E-BE45-07D78BD81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D2AE0E-30DD-7549-B8EF-4707126E2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6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9" y="6060358"/>
            <a:ext cx="11284506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6" y="2744788"/>
            <a:ext cx="11287124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447676" y="3068487"/>
            <a:ext cx="11294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D3D5B639-F382-420E-8262-36EC0A6950D4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670ADD-ECB9-4E98-9BE3-2727D4431503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C888821-A027-41DC-A899-102DDC535582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1FC63B3E-1AF8-473C-8D2C-85FD5F4821C8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446239" y="3142680"/>
            <a:ext cx="11296651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600454CF-334A-4F96-BE7A-EE2EBA62A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CDAA36-6BD8-284D-9E52-821F11D34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6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2150DE2-6156-4337-8B25-033493904A5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516500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41E3226B-D631-4BEA-BFFF-454C8CA5332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24600" y="1844676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6B73C2-8504-4E70-BB6E-93B8305E73E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7674" y="5165008"/>
            <a:ext cx="54197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1013E690-8C21-43C5-AB84-C8B0510234B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5" y="1844676"/>
            <a:ext cx="5419726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17E6442-D464-417A-9F2A-0F088C954FA1}"/>
              </a:ext>
            </a:extLst>
          </p:cNvPr>
          <p:cNvCxnSpPr>
            <a:cxnSpLocks/>
          </p:cNvCxnSpPr>
          <p:nvPr userDrawn="1"/>
        </p:nvCxnSpPr>
        <p:spPr>
          <a:xfrm>
            <a:off x="447675" y="2173137"/>
            <a:ext cx="541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B217091-7433-41F0-BFD6-8BA799316E30}"/>
              </a:ext>
            </a:extLst>
          </p:cNvPr>
          <p:cNvCxnSpPr>
            <a:cxnSpLocks/>
          </p:cNvCxnSpPr>
          <p:nvPr userDrawn="1"/>
        </p:nvCxnSpPr>
        <p:spPr>
          <a:xfrm>
            <a:off x="6327895" y="2173137"/>
            <a:ext cx="539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FCFC6973-A91A-4AB1-B76B-61402BAA66D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47675" y="2241550"/>
            <a:ext cx="5419725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7A850B70-AFA5-41A4-A051-D1B552A304E4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6324600" y="2241550"/>
            <a:ext cx="5410200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37336C-57E4-A04B-86B5-0B298153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5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итул (Армату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1805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16D94DA-6C3B-421F-A8B5-68DEC896537D}"/>
              </a:ext>
            </a:extLst>
          </p:cNvPr>
          <p:cNvSpPr/>
          <p:nvPr userDrawn="1"/>
        </p:nvSpPr>
        <p:spPr>
          <a:xfrm>
            <a:off x="10970420" y="0"/>
            <a:ext cx="1221580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83A55-C7AF-4DF2-859A-46141B4564B7}"/>
              </a:ext>
            </a:extLst>
          </p:cNvPr>
          <p:cNvSpPr/>
          <p:nvPr userDrawn="1"/>
        </p:nvSpPr>
        <p:spPr>
          <a:xfrm flipH="1" flipV="1">
            <a:off x="2286000" y="5257800"/>
            <a:ext cx="868442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E9B00B-BD8E-451D-BBE1-06A1B4EB3326}"/>
              </a:ext>
            </a:extLst>
          </p:cNvPr>
          <p:cNvSpPr/>
          <p:nvPr userDrawn="1"/>
        </p:nvSpPr>
        <p:spPr>
          <a:xfrm flipH="1" flipV="1">
            <a:off x="0" y="6411912"/>
            <a:ext cx="22860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27" name="Picture 26" descr="A tall building&#10;&#10;Description automatically generated">
            <a:extLst>
              <a:ext uri="{FF2B5EF4-FFF2-40B4-BE49-F238E27FC236}">
                <a16:creationId xmlns:a16="http://schemas.microsoft.com/office/drawing/2014/main" id="{FD4FC3CB-6541-4F90-94BE-12D9534536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195" y="809047"/>
            <a:ext cx="5590800" cy="5590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A8B6839-61FA-4FC7-BE8A-160EABE4CF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8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0C19E67-8684-42C4-877A-A64A0DB46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7" y="3109830"/>
            <a:ext cx="6583680" cy="332399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EEF9C69-F518-49CB-8DF0-98E3E43CF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BE67E05-07A7-42C2-AC70-813A13DE4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8" name="Graphic 21">
            <a:extLst>
              <a:ext uri="{FF2B5EF4-FFF2-40B4-BE49-F238E27FC236}">
                <a16:creationId xmlns:a16="http://schemas.microsoft.com/office/drawing/2014/main" id="{4339F4E9-C0B4-4159-8402-A5585524E565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3CE5B61-527D-419F-B764-692266853CC7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3F30EB0-51A2-4B73-BDF8-0859447DDD55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FD3557DD-FB30-4587-B835-E249FBE13A49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973C3795-76B0-454C-849E-E702199DC6D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765CE05F-6D84-4DD9-A770-403E1AB8682F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567B454-5594-4754-A3F6-D186AD742C1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B6DE3E5A-E517-4B23-9BB5-51637D8A809B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5F378AA7-CC69-407C-9DD3-F651F4F275C8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1396E276-BC3C-4C43-98D6-A9E1FA4B86AE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BAF890E0-2302-46F5-B53D-5A60764BE5B6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Graphic 22">
            <a:extLst>
              <a:ext uri="{FF2B5EF4-FFF2-40B4-BE49-F238E27FC236}">
                <a16:creationId xmlns:a16="http://schemas.microsoft.com/office/drawing/2014/main" id="{8F441467-511A-4EDD-8C47-1862D2B87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>
            <a:extLst>
              <a:ext uri="{FF2B5EF4-FFF2-40B4-BE49-F238E27FC236}">
                <a16:creationId xmlns:a16="http://schemas.microsoft.com/office/drawing/2014/main" id="{21D1EDE2-6C8E-4A04-8DB2-EC5FC45DC4E6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B6F2C50-C609-4F8A-A127-42F0DD5527CD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C7E0737-0B22-4606-9BE0-BADF7E78FC16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9DE7647-F02E-4B27-B0F5-F012E7350F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516500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F35BFBF8-FFDA-4467-ABA6-4854561C6FB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24600" y="1844676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BE7C225-32DF-4380-AFE5-E10A6B6F27D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7674" y="5165008"/>
            <a:ext cx="54197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4" name="Текст 7">
            <a:extLst>
              <a:ext uri="{FF2B5EF4-FFF2-40B4-BE49-F238E27FC236}">
                <a16:creationId xmlns:a16="http://schemas.microsoft.com/office/drawing/2014/main" id="{1A123C75-8F4E-4BD0-BD80-7DB1EEFDB58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5" y="1844676"/>
            <a:ext cx="5419726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2B849BF-BB91-4A44-9631-3519C5889181}"/>
              </a:ext>
            </a:extLst>
          </p:cNvPr>
          <p:cNvCxnSpPr>
            <a:cxnSpLocks/>
          </p:cNvCxnSpPr>
          <p:nvPr userDrawn="1"/>
        </p:nvCxnSpPr>
        <p:spPr>
          <a:xfrm>
            <a:off x="447675" y="2173137"/>
            <a:ext cx="541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DEFCE99-5D81-4B3A-89B7-4F9961F56692}"/>
              </a:ext>
            </a:extLst>
          </p:cNvPr>
          <p:cNvCxnSpPr>
            <a:cxnSpLocks/>
          </p:cNvCxnSpPr>
          <p:nvPr userDrawn="1"/>
        </p:nvCxnSpPr>
        <p:spPr>
          <a:xfrm>
            <a:off x="6327895" y="2173137"/>
            <a:ext cx="539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DED45C50-9D0E-4B59-88C0-4659694A185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47675" y="2241550"/>
            <a:ext cx="5419725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BCCC09D1-98E8-4301-97DF-2C177F562529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6324600" y="2241550"/>
            <a:ext cx="5410200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5BD95C-715F-F64B-BC2B-603BDBAC6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EF6F54DB-C39B-48D2-B3F0-BC98DDE9B35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3" name="Текст 7">
            <a:extLst>
              <a:ext uri="{FF2B5EF4-FFF2-40B4-BE49-F238E27FC236}">
                <a16:creationId xmlns:a16="http://schemas.microsoft.com/office/drawing/2014/main" id="{B187E4F3-E53E-485E-BEB0-801838D37B6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4" name="Прямая соединительная линия 29">
            <a:extLst>
              <a:ext uri="{FF2B5EF4-FFF2-40B4-BE49-F238E27FC236}">
                <a16:creationId xmlns:a16="http://schemas.microsoft.com/office/drawing/2014/main" id="{9A9C638D-0763-4D61-BCB0-A7274EEB991E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Текст 7">
            <a:extLst>
              <a:ext uri="{FF2B5EF4-FFF2-40B4-BE49-F238E27FC236}">
                <a16:creationId xmlns:a16="http://schemas.microsoft.com/office/drawing/2014/main" id="{22DB90D9-7D2E-45E4-8C3F-46DB890F16A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6" name="Прямая соединительная линия 29">
            <a:extLst>
              <a:ext uri="{FF2B5EF4-FFF2-40B4-BE49-F238E27FC236}">
                <a16:creationId xmlns:a16="http://schemas.microsoft.com/office/drawing/2014/main" id="{F1A8C18F-D1CE-4BE3-B4C5-C0E8256F4E9B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120EA9BD-4884-4BE1-954E-E9B0088B551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8" name="Content Placeholder 9">
            <a:extLst>
              <a:ext uri="{FF2B5EF4-FFF2-40B4-BE49-F238E27FC236}">
                <a16:creationId xmlns:a16="http://schemas.microsoft.com/office/drawing/2014/main" id="{19F8FE23-C3C3-4693-A964-868967457E4A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9" name="Content Placeholder 9">
            <a:extLst>
              <a:ext uri="{FF2B5EF4-FFF2-40B4-BE49-F238E27FC236}">
                <a16:creationId xmlns:a16="http://schemas.microsoft.com/office/drawing/2014/main" id="{D6544711-FDDD-466F-BDB8-8218BF61379B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0" name="Текст 5">
            <a:extLst>
              <a:ext uri="{FF2B5EF4-FFF2-40B4-BE49-F238E27FC236}">
                <a16:creationId xmlns:a16="http://schemas.microsoft.com/office/drawing/2014/main" id="{18D99F18-3E88-4FB8-A4E1-CD36A9E71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507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06F90C-BE94-1848-A83A-FB50C64B8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9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>
            <a:extLst>
              <a:ext uri="{FF2B5EF4-FFF2-40B4-BE49-F238E27FC236}">
                <a16:creationId xmlns:a16="http://schemas.microsoft.com/office/drawing/2014/main" id="{3B36852D-4003-438D-8C8B-1A173D3D11FA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214C33E-BB31-4C61-BE42-FD08BEFBEA17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D4254B9-8D9B-4B89-AAF5-37CCAF6399DD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822AF0C-DDFF-4B80-AC93-E36E9510F92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0E2D7544-AAB2-40D3-981A-C6547D8AAB9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8" name="Прямая соединительная линия 29">
            <a:extLst>
              <a:ext uri="{FF2B5EF4-FFF2-40B4-BE49-F238E27FC236}">
                <a16:creationId xmlns:a16="http://schemas.microsoft.com/office/drawing/2014/main" id="{8065BE6A-B6E2-4E28-B0AC-598FBD0006FA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7">
            <a:extLst>
              <a:ext uri="{FF2B5EF4-FFF2-40B4-BE49-F238E27FC236}">
                <a16:creationId xmlns:a16="http://schemas.microsoft.com/office/drawing/2014/main" id="{22393CC4-06A8-47EC-8CF0-C51BD26C78F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3" name="Прямая соединительная линия 29">
            <a:extLst>
              <a:ext uri="{FF2B5EF4-FFF2-40B4-BE49-F238E27FC236}">
                <a16:creationId xmlns:a16="http://schemas.microsoft.com/office/drawing/2014/main" id="{8615E9DD-DAC1-4CD8-9BDB-0487D43D8A9D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7698D8E-519C-4377-AE73-0F7D6E42117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A3D7C7A0-9375-43E8-9AF7-2BB157A5DD69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3B9C68F-74F4-4184-9402-314403ED6E51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id="{F3FB60AE-A69A-49E7-9E80-B5789911B9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507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7C1AF17-E623-F742-B8FC-66EFC6306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9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7">
            <a:extLst>
              <a:ext uri="{FF2B5EF4-FFF2-40B4-BE49-F238E27FC236}">
                <a16:creationId xmlns:a16="http://schemas.microsoft.com/office/drawing/2014/main" id="{636860FD-4BB0-4136-9692-38185CE88BA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6240" y="3269345"/>
            <a:ext cx="1128855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5" name="Прямая соединительная линия 29">
            <a:extLst>
              <a:ext uri="{FF2B5EF4-FFF2-40B4-BE49-F238E27FC236}">
                <a16:creationId xmlns:a16="http://schemas.microsoft.com/office/drawing/2014/main" id="{B5E3F0D6-BBED-4067-AD56-63CA896EEE8A}"/>
              </a:ext>
            </a:extLst>
          </p:cNvPr>
          <p:cNvCxnSpPr>
            <a:cxnSpLocks/>
          </p:cNvCxnSpPr>
          <p:nvPr userDrawn="1"/>
        </p:nvCxnSpPr>
        <p:spPr>
          <a:xfrm>
            <a:off x="446241" y="3597806"/>
            <a:ext cx="1129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232828-DCA3-4F4C-A90F-D3547F513D7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8" y="6060358"/>
            <a:ext cx="112871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5CAF19BB-2AC7-495C-B517-267C0EC0E4E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46240" y="3657600"/>
            <a:ext cx="11282400" cy="2304288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F1CEED3-0128-4204-8EBB-96D6546725D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29700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DADDE581-4937-43D3-AA0A-BDC7EB603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8883CE0-433A-4C81-B882-1E86D93565CF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FC80665D-3189-4C99-A090-58569B689EEB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1457739"/>
            <a:ext cx="5410200" cy="1459941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:a16="http://schemas.microsoft.com/office/drawing/2014/main" id="{8462B4C1-EA1F-4531-9DF0-F9D5F0ABB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199625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C0A1FD-FBB5-B447-8C00-A63F86D66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790B79CC-A158-4DF1-8E37-FA7E36DA4EC2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B430AC9-49FD-4234-AE9B-E899AFFA2C0F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2BCFED25-DE04-4495-AE39-C4F13FD8205E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44021BF2-AC49-4173-B831-4A851AE3050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6240" y="3269345"/>
            <a:ext cx="1128855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8" name="Прямая соединительная линия 29">
            <a:extLst>
              <a:ext uri="{FF2B5EF4-FFF2-40B4-BE49-F238E27FC236}">
                <a16:creationId xmlns:a16="http://schemas.microsoft.com/office/drawing/2014/main" id="{4A4CFC35-8B9D-41FD-9CC2-980D93E68965}"/>
              </a:ext>
            </a:extLst>
          </p:cNvPr>
          <p:cNvCxnSpPr>
            <a:cxnSpLocks/>
          </p:cNvCxnSpPr>
          <p:nvPr userDrawn="1"/>
        </p:nvCxnSpPr>
        <p:spPr>
          <a:xfrm>
            <a:off x="446241" y="3597806"/>
            <a:ext cx="1129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F9A5FE-5794-44F5-9B0D-5C74165C832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8" y="6060358"/>
            <a:ext cx="112871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161DB228-DDD0-48DF-900E-7B0BBF037AC9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46240" y="3657600"/>
            <a:ext cx="11282400" cy="23241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8D3F34EC-EF41-498C-BDF9-AF2FE563E15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297246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7" name="Текст 7">
            <a:extLst>
              <a:ext uri="{FF2B5EF4-FFF2-40B4-BE49-F238E27FC236}">
                <a16:creationId xmlns:a16="http://schemas.microsoft.com/office/drawing/2014/main" id="{92752214-10E1-4A5D-95B2-EB1AAF3D361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8EE0BF6-9A8D-478A-AD98-F38995CC22C4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DA4D11F1-E411-437F-8206-F8D7BA66570F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1459233"/>
            <a:ext cx="5410200" cy="1453415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8EDD69D4-48FB-4A0E-89EE-B6F6638C63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199625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B68DF4-DB70-4A47-9E6E-91475F761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2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5">
            <a:extLst>
              <a:ext uri="{FF2B5EF4-FFF2-40B4-BE49-F238E27FC236}">
                <a16:creationId xmlns:a16="http://schemas.microsoft.com/office/drawing/2014/main" id="{C2593FC2-1692-459E-B9B6-4FC2D9BEBA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A9F3DDA-05EF-4CD7-AC43-00D0F8C1BB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1686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B7AF8A0F-339E-4B1F-9B9D-85C492DD65C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24600" y="2741354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5E11D4C-2D41-4FD2-95FE-322F43E7BBA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7674" y="6061686"/>
            <a:ext cx="54197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3CCCC65F-EF14-4A2B-B174-ACE19FB4CA9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5" y="2741354"/>
            <a:ext cx="5419726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CB3C0F3-9510-4966-BD71-092B7D0A611D}"/>
              </a:ext>
            </a:extLst>
          </p:cNvPr>
          <p:cNvCxnSpPr>
            <a:cxnSpLocks/>
          </p:cNvCxnSpPr>
          <p:nvPr userDrawn="1"/>
        </p:nvCxnSpPr>
        <p:spPr>
          <a:xfrm>
            <a:off x="447675" y="3069815"/>
            <a:ext cx="541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40C46E7-1F3B-4437-9429-D3855E2E4967}"/>
              </a:ext>
            </a:extLst>
          </p:cNvPr>
          <p:cNvCxnSpPr>
            <a:cxnSpLocks/>
          </p:cNvCxnSpPr>
          <p:nvPr userDrawn="1"/>
        </p:nvCxnSpPr>
        <p:spPr>
          <a:xfrm>
            <a:off x="6327895" y="3069815"/>
            <a:ext cx="539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E739083D-2876-4536-B82A-1A91CE2581E6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47675" y="3138228"/>
            <a:ext cx="5419725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C81064A7-26EB-4161-8EF2-BEA03A284155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6324600" y="3138228"/>
            <a:ext cx="5410200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EEEE37-57DC-2A44-BFCF-DC8478BB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7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_Текст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4A045B0F-E364-43A7-BE32-2DD9B0D4DF6A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6C8AAB4-25A0-4058-9D83-BA63FDE06FAB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B32F8EEA-05BE-4AD0-91A5-FA4DCFD2C3A0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DF554EE6-119A-4691-8DA0-9A50054A3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BE11C0-8D7E-4279-A2D6-17F7F8D020E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1686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BE32A373-3BB7-495D-BB01-73FC413D42E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24600" y="2741354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ECACA8-D2CB-40A2-9AB0-E0F34993408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7674" y="6061686"/>
            <a:ext cx="54197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47C5AC2C-A153-4B0C-8A72-57A36D427B4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5" y="2741354"/>
            <a:ext cx="5419726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A78A89A-3B62-4CE9-8A4B-0D3ACFC329AB}"/>
              </a:ext>
            </a:extLst>
          </p:cNvPr>
          <p:cNvCxnSpPr>
            <a:cxnSpLocks/>
          </p:cNvCxnSpPr>
          <p:nvPr userDrawn="1"/>
        </p:nvCxnSpPr>
        <p:spPr>
          <a:xfrm>
            <a:off x="447675" y="3069815"/>
            <a:ext cx="541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74EFE95-FBC7-42C3-A318-7C887613119A}"/>
              </a:ext>
            </a:extLst>
          </p:cNvPr>
          <p:cNvCxnSpPr>
            <a:cxnSpLocks/>
          </p:cNvCxnSpPr>
          <p:nvPr userDrawn="1"/>
        </p:nvCxnSpPr>
        <p:spPr>
          <a:xfrm>
            <a:off x="6327895" y="3069815"/>
            <a:ext cx="539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98DC1BF5-9D1B-4F86-BFEA-F4851059A6D6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47675" y="3138228"/>
            <a:ext cx="5419725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EE23BFCE-B422-4933-99EE-705990AB2EA9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6324600" y="3138228"/>
            <a:ext cx="5410200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408082-1109-B440-AB4A-9A1332BBD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4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а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7">
            <a:extLst>
              <a:ext uri="{FF2B5EF4-FFF2-40B4-BE49-F238E27FC236}">
                <a16:creationId xmlns:a16="http://schemas.microsoft.com/office/drawing/2014/main" id="{6CEB3738-DFDA-4DB3-8E3C-CBD8151B50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6241" y="3748937"/>
            <a:ext cx="542115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5" name="Прямая соединительная линия 29">
            <a:extLst>
              <a:ext uri="{FF2B5EF4-FFF2-40B4-BE49-F238E27FC236}">
                <a16:creationId xmlns:a16="http://schemas.microsoft.com/office/drawing/2014/main" id="{538E118F-EB82-40C8-9704-62F379C7CAC9}"/>
              </a:ext>
            </a:extLst>
          </p:cNvPr>
          <p:cNvCxnSpPr>
            <a:cxnSpLocks/>
          </p:cNvCxnSpPr>
          <p:nvPr userDrawn="1"/>
        </p:nvCxnSpPr>
        <p:spPr>
          <a:xfrm>
            <a:off x="446241" y="4077398"/>
            <a:ext cx="5421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F7E77C4-EF7D-4D09-AB3A-EA6AC57F83F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9" y="6060358"/>
            <a:ext cx="5422392" cy="1144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800" b="0" i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C5D375A9-2EB9-4D46-ADFF-97FE7F03B7C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46239" y="4145433"/>
            <a:ext cx="5419725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3C275C-93F5-4D8A-BDF7-9B7388B9896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D11F2375-1F62-4304-9B3A-01A048178E1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F2704E7-2195-4C2C-B93A-75AD9E50FC04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7">
            <a:extLst>
              <a:ext uri="{FF2B5EF4-FFF2-40B4-BE49-F238E27FC236}">
                <a16:creationId xmlns:a16="http://schemas.microsoft.com/office/drawing/2014/main" id="{D455E86F-5CF5-4B39-93B2-F10826E0411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A110DFE-1BB6-42D2-A007-C1E23606ADA8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AF88DC98-66F6-4EB8-A742-455DA7DE611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77B0E881-842A-482E-A85F-1E2BBF5A3A8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6" name="Content Placeholder 9">
            <a:extLst>
              <a:ext uri="{FF2B5EF4-FFF2-40B4-BE49-F238E27FC236}">
                <a16:creationId xmlns:a16="http://schemas.microsoft.com/office/drawing/2014/main" id="{22F84D23-A4CE-496E-992A-547C835B411B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7" name="Текст 5">
            <a:extLst>
              <a:ext uri="{FF2B5EF4-FFF2-40B4-BE49-F238E27FC236}">
                <a16:creationId xmlns:a16="http://schemas.microsoft.com/office/drawing/2014/main" id="{A6369415-A81A-4500-BE5A-2F9B435DC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2433231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30000BA-747E-7844-B389-7C0EE7340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6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а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3D47C925-DAF3-4081-9755-BB615CDF870A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E8B0CC6-4933-4AF3-A98E-95743E485B12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36A2DC3-2986-44FC-913F-5907E0B029D7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04AA48A9-89BD-4843-BB4C-61AE4FBFF82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6241" y="3748937"/>
            <a:ext cx="542115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9" name="Прямая соединительная линия 29">
            <a:extLst>
              <a:ext uri="{FF2B5EF4-FFF2-40B4-BE49-F238E27FC236}">
                <a16:creationId xmlns:a16="http://schemas.microsoft.com/office/drawing/2014/main" id="{7C221ECA-77CF-4517-B7F7-E32A35A2320C}"/>
              </a:ext>
            </a:extLst>
          </p:cNvPr>
          <p:cNvCxnSpPr>
            <a:cxnSpLocks/>
          </p:cNvCxnSpPr>
          <p:nvPr userDrawn="1"/>
        </p:nvCxnSpPr>
        <p:spPr>
          <a:xfrm>
            <a:off x="446241" y="4077398"/>
            <a:ext cx="5421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AEB8470-8505-4EB0-A720-61B044122BC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39" y="6060358"/>
            <a:ext cx="5422392" cy="1144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800" b="0" i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B50D0CA2-0B8E-4D30-A54A-29B445352DC1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46239" y="4145433"/>
            <a:ext cx="5419725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18E1B4F-2CB9-4C24-A600-1CC71D9C998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893AFBF2-9204-4BA7-A6DD-892F8589756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5FF441F-3F2C-4ACC-9766-BBF7E09128B3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Текст 7">
            <a:extLst>
              <a:ext uri="{FF2B5EF4-FFF2-40B4-BE49-F238E27FC236}">
                <a16:creationId xmlns:a16="http://schemas.microsoft.com/office/drawing/2014/main" id="{554B37E5-BE48-47BE-9E87-C1A1CA0CDE1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633970C-8C0D-4378-893D-69BAA4366FDA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103B789-7666-4E1B-8866-5E36A72DA4E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0" name="Content Placeholder 9">
            <a:extLst>
              <a:ext uri="{FF2B5EF4-FFF2-40B4-BE49-F238E27FC236}">
                <a16:creationId xmlns:a16="http://schemas.microsoft.com/office/drawing/2014/main" id="{A061970B-8CA7-4669-9833-9EB770F82661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7E6726EB-BFFB-4808-B657-B82CC46490C3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2" name="Текст 5">
            <a:extLst>
              <a:ext uri="{FF2B5EF4-FFF2-40B4-BE49-F238E27FC236}">
                <a16:creationId xmlns:a16="http://schemas.microsoft.com/office/drawing/2014/main" id="{F5653241-451D-4AC6-BAAB-AC564104A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4" y="1089850"/>
            <a:ext cx="5419725" cy="2433231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AFDC85-1E52-CA42-98AB-C63572D60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а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40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7676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447676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297666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99102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4299102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148638" y="6060358"/>
            <a:ext cx="358533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50075" y="2747012"/>
            <a:ext cx="358616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8150074" y="3068487"/>
            <a:ext cx="3588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ECC46-9784-43F1-A7E9-662229B054BF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FE587451-42B5-4D62-87BB-EF2C28FE2460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46241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D52F56A4-3289-4538-92F4-CA43878F08CA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4299102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id="{5F1D20B4-0BDA-4395-80D9-824851B5B7CE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8150075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B1DDF8A8-B837-419A-A402-FF5BF6A710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0BCA6A-BDDD-FF4B-A26D-96A6B6CF9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1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8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F12B2117-D769-4F6D-B49C-1A8F9F2ED53F}"/>
              </a:ext>
            </a:extLst>
          </p:cNvPr>
          <p:cNvSpPr/>
          <p:nvPr userDrawn="1"/>
        </p:nvSpPr>
        <p:spPr>
          <a:xfrm>
            <a:off x="10970420" y="0"/>
            <a:ext cx="1221580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00A39C-E6E6-4160-8393-6FAC9E5808D9}"/>
              </a:ext>
            </a:extLst>
          </p:cNvPr>
          <p:cNvSpPr/>
          <p:nvPr userDrawn="1"/>
        </p:nvSpPr>
        <p:spPr>
          <a:xfrm flipH="1" flipV="1">
            <a:off x="2286000" y="5257800"/>
            <a:ext cx="868442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A9704-48A9-44F8-B5C9-94AA2476859D}"/>
              </a:ext>
            </a:extLst>
          </p:cNvPr>
          <p:cNvSpPr/>
          <p:nvPr userDrawn="1"/>
        </p:nvSpPr>
        <p:spPr>
          <a:xfrm flipH="1" flipV="1">
            <a:off x="0" y="6411912"/>
            <a:ext cx="22860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8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7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DE04AFC-B550-40EF-BE9B-FEFA6BFC16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DE235C4-B02D-4A2A-B717-668C097AD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61561FA8-8D06-4CBC-AEE1-7201B58A357F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669F030B-3F7E-49FB-91B5-379D595965A8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AB39E84-F5AF-465A-9087-FD99CDDD1B18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Graphic 20">
            <a:extLst>
              <a:ext uri="{FF2B5EF4-FFF2-40B4-BE49-F238E27FC236}">
                <a16:creationId xmlns:a16="http://schemas.microsoft.com/office/drawing/2014/main" id="{09FCAA66-D289-4AAE-85CE-6670CCF45815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3A6CC2D-1EF2-435A-B8A5-15ADF150C4B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B398515-0D82-43F5-AE9D-92EBFAFA804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BD6E1E4-CFB8-4319-B504-777A0FCE2B6D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4D02D886-84F3-44F8-A699-74B2FAB04FC5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AA2FBE6-EF09-4E1A-A772-901FE09C4F2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9806475-BB44-4717-A364-D0E2177EC9C7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407609AF-9780-451B-9D5E-39B3998BA186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F18483C1-3690-41B5-A314-A4D40888E9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  <p:pic>
        <p:nvPicPr>
          <p:cNvPr id="4" name="Picture 16" descr="A person wearing a baseball hat&#10;&#10;Description automatically generated">
            <a:extLst>
              <a:ext uri="{FF2B5EF4-FFF2-40B4-BE49-F238E27FC236}">
                <a16:creationId xmlns:a16="http://schemas.microsoft.com/office/drawing/2014/main" id="{7EE9E762-FC78-40B7-A1D9-E0F2763D3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" t="521" r="1745"/>
          <a:stretch/>
        </p:blipFill>
        <p:spPr>
          <a:xfrm>
            <a:off x="5738191" y="1537252"/>
            <a:ext cx="5234609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5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а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40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7676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447676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297666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99102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4299102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148638" y="6060358"/>
            <a:ext cx="358533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50075" y="2747012"/>
            <a:ext cx="358616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8150074" y="3068487"/>
            <a:ext cx="3588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ECC46-9784-43F1-A7E9-662229B054BF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2E5619FE-9068-4EA6-A70B-19A6751D466B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F5D5EEA2-2D22-4101-B28A-A745325EB371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33B0CE7-35CB-427D-82FD-9FBA15C2C007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49E69F8D-3326-4B53-9514-963AC4A61D9F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46241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6DA37A7A-A442-46E0-A195-331A02465E9D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4299102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093147E-5D3D-45C6-9506-F726660A6E20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8150075" y="3141663"/>
            <a:ext cx="3596400" cy="27360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B4EB1513-D989-43F4-94CE-CA4A0F32D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1089850"/>
            <a:ext cx="11287125" cy="13968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D6BD66-9EE3-A346-907C-2E8336019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7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а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19E6142-AFE6-4688-96BC-FA895D8BAD1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C9EFC52-2BDD-4163-AB62-7FBDD5CDA66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C61A241-7081-48C6-9EBA-B8FB1913B0EC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Текст 7">
            <a:extLst>
              <a:ext uri="{FF2B5EF4-FFF2-40B4-BE49-F238E27FC236}">
                <a16:creationId xmlns:a16="http://schemas.microsoft.com/office/drawing/2014/main" id="{B344DF93-B4CB-408F-AC4A-63B185CAD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8EEAAF4-9AEF-4A40-B4D6-D1C380A23E70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E15B1DF-F2AC-44C5-9B36-B15BBBA66D1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2" name="Content Placeholder 9">
            <a:extLst>
              <a:ext uri="{FF2B5EF4-FFF2-40B4-BE49-F238E27FC236}">
                <a16:creationId xmlns:a16="http://schemas.microsoft.com/office/drawing/2014/main" id="{36705014-9C22-4B68-A96E-D4D9D228E923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729509DF-E922-4F4B-83A5-6FDA5459935D}"/>
              </a:ext>
            </a:extLst>
          </p:cNvPr>
          <p:cNvSpPr>
            <a:spLocks noGrp="1"/>
          </p:cNvSpPr>
          <p:nvPr>
            <p:ph sz="quarter" idx="90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3CA5584-EB02-4847-B496-91127233529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7674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7E6AE207-EA75-4654-B60C-C9F5D608326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7674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3AA0AA5-432D-4461-8987-7DFE5245031D}"/>
              </a:ext>
            </a:extLst>
          </p:cNvPr>
          <p:cNvCxnSpPr>
            <a:cxnSpLocks/>
          </p:cNvCxnSpPr>
          <p:nvPr userDrawn="1"/>
        </p:nvCxnSpPr>
        <p:spPr>
          <a:xfrm>
            <a:off x="447674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Текст 7">
            <a:extLst>
              <a:ext uri="{FF2B5EF4-FFF2-40B4-BE49-F238E27FC236}">
                <a16:creationId xmlns:a16="http://schemas.microsoft.com/office/drawing/2014/main" id="{24417462-4AB3-47AA-8375-CA1C7C6CB75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47674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F1C9F4A-BCDC-4702-B8A5-F245A78B3085}"/>
              </a:ext>
            </a:extLst>
          </p:cNvPr>
          <p:cNvCxnSpPr>
            <a:cxnSpLocks/>
          </p:cNvCxnSpPr>
          <p:nvPr userDrawn="1"/>
        </p:nvCxnSpPr>
        <p:spPr>
          <a:xfrm>
            <a:off x="447674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20B9A65-DDA4-4DFE-964B-0D88FB8D07E4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47674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D3465FD0-BADF-43CF-BBFC-F463CC9C0D64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447674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4" name="Content Placeholder 9">
            <a:extLst>
              <a:ext uri="{FF2B5EF4-FFF2-40B4-BE49-F238E27FC236}">
                <a16:creationId xmlns:a16="http://schemas.microsoft.com/office/drawing/2014/main" id="{5A5C9E6E-C682-4FC3-BA61-D19B2A07F906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447674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25FD9E-288E-7645-A49A-46BF12B6C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4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а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7">
            <a:extLst>
              <a:ext uri="{FF2B5EF4-FFF2-40B4-BE49-F238E27FC236}">
                <a16:creationId xmlns:a16="http://schemas.microsoft.com/office/drawing/2014/main" id="{FE3C901B-1E2B-435A-9822-BE49FDB447EA}"/>
              </a:ext>
            </a:extLst>
          </p:cNvPr>
          <p:cNvSpPr/>
          <p:nvPr userDrawn="1"/>
        </p:nvSpPr>
        <p:spPr>
          <a:xfrm>
            <a:off x="11831637" y="6312971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BBCB6A84-EF44-4B4D-87AF-05B358F74D02}"/>
              </a:ext>
            </a:extLst>
          </p:cNvPr>
          <p:cNvSpPr/>
          <p:nvPr userDrawn="1"/>
        </p:nvSpPr>
        <p:spPr>
          <a:xfrm>
            <a:off x="9639300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3DBE928D-121D-4B2F-964F-96481BE92A01}"/>
              </a:ext>
            </a:extLst>
          </p:cNvPr>
          <p:cNvSpPr/>
          <p:nvPr userDrawn="1"/>
        </p:nvSpPr>
        <p:spPr>
          <a:xfrm rot="5400000">
            <a:off x="-349761" y="349762"/>
            <a:ext cx="756000" cy="5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645DBED-FB36-4D08-9200-7B9E3EB3DB2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4600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1" name="Текст 7">
            <a:extLst>
              <a:ext uri="{FF2B5EF4-FFF2-40B4-BE49-F238E27FC236}">
                <a16:creationId xmlns:a16="http://schemas.microsoft.com/office/drawing/2014/main" id="{AE06C054-31B4-40FB-8ACE-6E36A88763B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24600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B16612F-431F-46F6-8853-E4CBBE39A9E0}"/>
              </a:ext>
            </a:extLst>
          </p:cNvPr>
          <p:cNvCxnSpPr>
            <a:cxnSpLocks/>
          </p:cNvCxnSpPr>
          <p:nvPr userDrawn="1"/>
        </p:nvCxnSpPr>
        <p:spPr>
          <a:xfrm>
            <a:off x="6324600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 7">
            <a:extLst>
              <a:ext uri="{FF2B5EF4-FFF2-40B4-BE49-F238E27FC236}">
                <a16:creationId xmlns:a16="http://schemas.microsoft.com/office/drawing/2014/main" id="{DA524DD3-3C23-496F-A7D6-AC7B7CA65BF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24600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9272BAA-C369-44DF-BE91-ABA96D9ECC43}"/>
              </a:ext>
            </a:extLst>
          </p:cNvPr>
          <p:cNvCxnSpPr>
            <a:cxnSpLocks/>
          </p:cNvCxnSpPr>
          <p:nvPr userDrawn="1"/>
        </p:nvCxnSpPr>
        <p:spPr>
          <a:xfrm>
            <a:off x="6324600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ADCC839-CC02-479C-AA27-A389F8E20CD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9" name="Content Placeholder 9">
            <a:extLst>
              <a:ext uri="{FF2B5EF4-FFF2-40B4-BE49-F238E27FC236}">
                <a16:creationId xmlns:a16="http://schemas.microsoft.com/office/drawing/2014/main" id="{C5D8CE0A-4673-4BFF-8201-063B252C4720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6324600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0" name="Content Placeholder 9">
            <a:extLst>
              <a:ext uri="{FF2B5EF4-FFF2-40B4-BE49-F238E27FC236}">
                <a16:creationId xmlns:a16="http://schemas.microsoft.com/office/drawing/2014/main" id="{C28D224D-F583-464F-9FBA-94B4ACA7B76F}"/>
              </a:ext>
            </a:extLst>
          </p:cNvPr>
          <p:cNvSpPr>
            <a:spLocks noGrp="1"/>
          </p:cNvSpPr>
          <p:nvPr>
            <p:ph sz="quarter" idx="90" hasCustomPrompt="1"/>
          </p:nvPr>
        </p:nvSpPr>
        <p:spPr>
          <a:xfrm>
            <a:off x="6324600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860F898-C5E6-475A-AAB0-84EE0DA3D57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7674" y="3408651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2" name="Текст 7">
            <a:extLst>
              <a:ext uri="{FF2B5EF4-FFF2-40B4-BE49-F238E27FC236}">
                <a16:creationId xmlns:a16="http://schemas.microsoft.com/office/drawing/2014/main" id="{1CE545BF-9737-44DF-A616-17E4D557E49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7674" y="1090929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D655D45-8BF7-46CF-A3C4-38AF96A131FF}"/>
              </a:ext>
            </a:extLst>
          </p:cNvPr>
          <p:cNvCxnSpPr>
            <a:cxnSpLocks/>
          </p:cNvCxnSpPr>
          <p:nvPr userDrawn="1"/>
        </p:nvCxnSpPr>
        <p:spPr>
          <a:xfrm>
            <a:off x="447674" y="141939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7">
            <a:extLst>
              <a:ext uri="{FF2B5EF4-FFF2-40B4-BE49-F238E27FC236}">
                <a16:creationId xmlns:a16="http://schemas.microsoft.com/office/drawing/2014/main" id="{1F0A0B55-E09D-450B-9E52-47E66B06A23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47674" y="3748937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3C8602F-09E3-41E8-8D52-49865E5C4392}"/>
              </a:ext>
            </a:extLst>
          </p:cNvPr>
          <p:cNvCxnSpPr>
            <a:cxnSpLocks/>
          </p:cNvCxnSpPr>
          <p:nvPr userDrawn="1"/>
        </p:nvCxnSpPr>
        <p:spPr>
          <a:xfrm>
            <a:off x="447674" y="4077398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FF1C1A-389C-4441-985B-05317C488A5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47674" y="6060358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Content Placeholder 9">
            <a:extLst>
              <a:ext uri="{FF2B5EF4-FFF2-40B4-BE49-F238E27FC236}">
                <a16:creationId xmlns:a16="http://schemas.microsoft.com/office/drawing/2014/main" id="{C3D0077B-CC7C-474B-8318-BB0F40199858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447674" y="1487804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8" name="Content Placeholder 9">
            <a:extLst>
              <a:ext uri="{FF2B5EF4-FFF2-40B4-BE49-F238E27FC236}">
                <a16:creationId xmlns:a16="http://schemas.microsoft.com/office/drawing/2014/main" id="{9678B1F8-E5DB-4D98-88EA-9ED1EC0E28D7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447674" y="4145433"/>
            <a:ext cx="5410200" cy="1735200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B0399E3-8178-6548-A75E-571F04DB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2 шт., Диа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4330EC-B94C-40C2-95EE-78B14B0044A8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64BE5C-4D21-41BA-80C6-F4E3801A467E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9">
            <a:extLst>
              <a:ext uri="{FF2B5EF4-FFF2-40B4-BE49-F238E27FC236}">
                <a16:creationId xmlns:a16="http://schemas.microsoft.com/office/drawing/2014/main" id="{56021BC8-A146-48AA-A39A-159AC5B1D48B}"/>
              </a:ext>
            </a:extLst>
          </p:cNvPr>
          <p:cNvSpPr/>
          <p:nvPr userDrawn="1"/>
        </p:nvSpPr>
        <p:spPr>
          <a:xfrm>
            <a:off x="447674" y="1091883"/>
            <a:ext cx="47925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88000" rtlCol="0" anchor="ctr"/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Rectangle 61">
            <a:extLst>
              <a:ext uri="{FF2B5EF4-FFF2-40B4-BE49-F238E27FC236}">
                <a16:creationId xmlns:a16="http://schemas.microsoft.com/office/drawing/2014/main" id="{CEB0DDDD-EFD3-4ED8-80A5-FDC76CBAB05E}"/>
              </a:ext>
            </a:extLst>
          </p:cNvPr>
          <p:cNvSpPr/>
          <p:nvPr userDrawn="1"/>
        </p:nvSpPr>
        <p:spPr>
          <a:xfrm>
            <a:off x="6324600" y="1091884"/>
            <a:ext cx="47925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88000"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19C4041B-46F7-46FA-A992-52E3C2C270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124" y="1089850"/>
            <a:ext cx="5375275" cy="1396800"/>
          </a:xfrm>
          <a:solidFill>
            <a:schemeClr val="bg1">
              <a:lumMod val="95000"/>
            </a:schemeClr>
          </a:solidFill>
        </p:spPr>
        <p:txBody>
          <a:bodyPr lIns="205200" tIns="72000" rIns="144000" bIns="72000" anchor="ctr"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:a16="http://schemas.microsoft.com/office/drawing/2014/main" id="{9E8114D0-314F-4C2D-AD5C-C6F3ED764E7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372525" y="1089850"/>
            <a:ext cx="5357702" cy="1396800"/>
          </a:xfrm>
          <a:solidFill>
            <a:schemeClr val="bg1">
              <a:lumMod val="95000"/>
            </a:schemeClr>
          </a:solidFill>
        </p:spPr>
        <p:txBody>
          <a:bodyPr lIns="205200" tIns="72000" rIns="144000" bIns="72000" anchor="ctr"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08B8F00-F876-42C5-A16E-D5838152C15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24600" y="6061686"/>
            <a:ext cx="541020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1916D2E9-AFA8-4568-9814-3ACAE58248E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24600" y="2741354"/>
            <a:ext cx="541020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4A7FBBDE-CB9C-4838-8750-88C793BF6A6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7674" y="6061686"/>
            <a:ext cx="5419725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1" name="Текст 7">
            <a:extLst>
              <a:ext uri="{FF2B5EF4-FFF2-40B4-BE49-F238E27FC236}">
                <a16:creationId xmlns:a16="http://schemas.microsoft.com/office/drawing/2014/main" id="{A49E3B64-2AEA-44A1-ADB0-4D957AE7899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675" y="2741354"/>
            <a:ext cx="5419726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1552C4E-BA96-4114-8207-3FF1807178FB}"/>
              </a:ext>
            </a:extLst>
          </p:cNvPr>
          <p:cNvCxnSpPr>
            <a:cxnSpLocks/>
          </p:cNvCxnSpPr>
          <p:nvPr userDrawn="1"/>
        </p:nvCxnSpPr>
        <p:spPr>
          <a:xfrm>
            <a:off x="447675" y="3069815"/>
            <a:ext cx="541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92D8E03-8970-4BDA-BAB3-0BC404AC177D}"/>
              </a:ext>
            </a:extLst>
          </p:cNvPr>
          <p:cNvCxnSpPr>
            <a:cxnSpLocks/>
          </p:cNvCxnSpPr>
          <p:nvPr userDrawn="1"/>
        </p:nvCxnSpPr>
        <p:spPr>
          <a:xfrm>
            <a:off x="6327895" y="3069815"/>
            <a:ext cx="539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414CE61B-C536-4B66-9E59-7D472EEE42A1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47675" y="3138228"/>
            <a:ext cx="5419725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3E50F61F-8DE7-4548-8D09-64D6C0BEC8DA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6324600" y="3138228"/>
            <a:ext cx="5410200" cy="2734243"/>
          </a:xfrm>
        </p:spPr>
        <p:txBody>
          <a:bodyPr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16AD5F-5851-6D4E-9E79-021E04E6F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3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3 шт., Диа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68620"/>
            <a:ext cx="9763125" cy="609398"/>
          </a:xfrm>
        </p:spPr>
        <p:txBody>
          <a:bodyPr anchor="b"/>
          <a:lstStyle>
            <a:lvl1pPr>
              <a:lnSpc>
                <a:spcPts val="2300"/>
              </a:lnSpc>
              <a:defRPr sz="2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6240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7676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447676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297666" y="6060358"/>
            <a:ext cx="359628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99102" y="2747012"/>
            <a:ext cx="3597123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4299102" y="3068487"/>
            <a:ext cx="3599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148638" y="6060358"/>
            <a:ext cx="3585330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defRPr b="1"/>
            </a:lvl4pPr>
            <a:lvl5pPr marL="1233300" marR="0" indent="-244911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50075" y="2747012"/>
            <a:ext cx="358616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8150074" y="3068487"/>
            <a:ext cx="3588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9">
            <a:extLst>
              <a:ext uri="{FF2B5EF4-FFF2-40B4-BE49-F238E27FC236}">
                <a16:creationId xmlns:a16="http://schemas.microsoft.com/office/drawing/2014/main" id="{835CDA0B-7955-4660-85B7-E7C5B37FD55D}"/>
              </a:ext>
            </a:extLst>
          </p:cNvPr>
          <p:cNvSpPr/>
          <p:nvPr userDrawn="1"/>
        </p:nvSpPr>
        <p:spPr>
          <a:xfrm>
            <a:off x="447674" y="1091883"/>
            <a:ext cx="47925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88000" rtlCol="0" anchor="ctr"/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61">
            <a:extLst>
              <a:ext uri="{FF2B5EF4-FFF2-40B4-BE49-F238E27FC236}">
                <a16:creationId xmlns:a16="http://schemas.microsoft.com/office/drawing/2014/main" id="{A751F34E-CB38-4D2F-B4A9-75905E0285B5}"/>
              </a:ext>
            </a:extLst>
          </p:cNvPr>
          <p:cNvSpPr/>
          <p:nvPr userDrawn="1"/>
        </p:nvSpPr>
        <p:spPr>
          <a:xfrm>
            <a:off x="4297891" y="1091884"/>
            <a:ext cx="47925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88000"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F819EBA9-C914-411D-81E3-28B69329C143}"/>
              </a:ext>
            </a:extLst>
          </p:cNvPr>
          <p:cNvSpPr/>
          <p:nvPr userDrawn="1"/>
        </p:nvSpPr>
        <p:spPr>
          <a:xfrm>
            <a:off x="8150011" y="1091884"/>
            <a:ext cx="47925" cy="14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88000" rtlCol="0" anchor="ctr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57A317-0112-48EB-8775-73B19DA39741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F4C400-B22F-4F61-9C68-9ABEB58044BA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8BD8F459-4CDF-46ED-9729-DFDB0934E834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447676" y="3142464"/>
            <a:ext cx="3596400" cy="27360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AA5ED615-2AD8-47C7-9B38-584D4C41809F}"/>
              </a:ext>
            </a:extLst>
          </p:cNvPr>
          <p:cNvSpPr>
            <a:spLocks noGrp="1"/>
          </p:cNvSpPr>
          <p:nvPr>
            <p:ph sz="quarter" idx="85" hasCustomPrompt="1"/>
          </p:nvPr>
        </p:nvSpPr>
        <p:spPr>
          <a:xfrm>
            <a:off x="4299102" y="3142464"/>
            <a:ext cx="3596400" cy="27360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9" name="Content Placeholder 9">
            <a:extLst>
              <a:ext uri="{FF2B5EF4-FFF2-40B4-BE49-F238E27FC236}">
                <a16:creationId xmlns:a16="http://schemas.microsoft.com/office/drawing/2014/main" id="{5BEFC138-3E08-455C-8298-B4B9AE77474B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8150075" y="3142464"/>
            <a:ext cx="3596400" cy="2736000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5">
            <a:extLst>
              <a:ext uri="{FF2B5EF4-FFF2-40B4-BE49-F238E27FC236}">
                <a16:creationId xmlns:a16="http://schemas.microsoft.com/office/drawing/2014/main" id="{EC8D622A-68E2-4968-B54B-4C58A5F454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324" y="1089850"/>
            <a:ext cx="3546000" cy="1396800"/>
          </a:xfrm>
          <a:solidFill>
            <a:schemeClr val="bg1">
              <a:lumMod val="95000"/>
            </a:schemeClr>
          </a:solidFill>
        </p:spPr>
        <p:txBody>
          <a:bodyPr lIns="205200" tIns="72000" rIns="144000" bIns="72000" anchor="ctr"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AF22F5B-8599-44DC-AB4A-2BEBCA0EF99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50225" y="1095575"/>
            <a:ext cx="3546000" cy="1396800"/>
          </a:xfrm>
          <a:solidFill>
            <a:schemeClr val="bg1">
              <a:lumMod val="95000"/>
            </a:schemeClr>
          </a:solidFill>
        </p:spPr>
        <p:txBody>
          <a:bodyPr lIns="205200" tIns="72000" rIns="144000" bIns="72000" anchor="ctr"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16FF4B56-9A92-465D-8567-8512C76C2EC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88800" y="1107238"/>
            <a:ext cx="3546000" cy="1396800"/>
          </a:xfrm>
          <a:solidFill>
            <a:schemeClr val="bg1">
              <a:lumMod val="95000"/>
            </a:schemeClr>
          </a:solidFill>
        </p:spPr>
        <p:txBody>
          <a:bodyPr lIns="205200" tIns="72000" rIns="144000" bIns="72000" anchor="ctr"/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213D4F-EB04-CB4E-8E20-B2C315A64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53338" y="1156295"/>
            <a:ext cx="909950" cy="803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245" y="3084920"/>
            <a:ext cx="9360000" cy="1387046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800" dirty="0"/>
            </a:lvl1pPr>
          </a:lstStyle>
          <a:p>
            <a:pPr marL="0" lvl="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45" y="4766015"/>
            <a:ext cx="660355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 (опционально)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27ECBD3-D0B4-4356-ACBE-BDDAD77DA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245" y="5226351"/>
            <a:ext cx="66035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 2 (опционально)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131B2-8342-4742-970C-CD3D797DEEAC}"/>
              </a:ext>
            </a:extLst>
          </p:cNvPr>
          <p:cNvSpPr/>
          <p:nvPr userDrawn="1"/>
        </p:nvSpPr>
        <p:spPr>
          <a:xfrm rot="5400000">
            <a:off x="6042471" y="-3230907"/>
            <a:ext cx="454720" cy="10933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CD31-06AE-48F0-B8E3-FE2C5D5B9297}"/>
              </a:ext>
            </a:extLst>
          </p:cNvPr>
          <p:cNvSpPr/>
          <p:nvPr userDrawn="1"/>
        </p:nvSpPr>
        <p:spPr>
          <a:xfrm rot="5400000">
            <a:off x="11740060" y="2459338"/>
            <a:ext cx="454819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Graphic 18">
            <a:extLst>
              <a:ext uri="{FF2B5EF4-FFF2-40B4-BE49-F238E27FC236}">
                <a16:creationId xmlns:a16="http://schemas.microsoft.com/office/drawing/2014/main" id="{0CC863F2-DDAF-9E45-993B-A05B6BADC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74" y="471023"/>
            <a:ext cx="151982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226530" y="683531"/>
            <a:ext cx="3193675" cy="2741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8A156B-0292-451D-8C2A-F8A07F74A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1430" y="959277"/>
            <a:ext cx="4566225" cy="5436560"/>
          </a:xfrm>
          <a:custGeom>
            <a:avLst/>
            <a:gdLst>
              <a:gd name="connsiteX0" fmla="*/ 0 w 4566225"/>
              <a:gd name="connsiteY0" fmla="*/ 0 h 5436560"/>
              <a:gd name="connsiteX1" fmla="*/ 4566225 w 4566225"/>
              <a:gd name="connsiteY1" fmla="*/ 0 h 5436560"/>
              <a:gd name="connsiteX2" fmla="*/ 4566225 w 4566225"/>
              <a:gd name="connsiteY2" fmla="*/ 4983861 h 5436560"/>
              <a:gd name="connsiteX3" fmla="*/ 2738235 w 4566225"/>
              <a:gd name="connsiteY3" fmla="*/ 4983861 h 5436560"/>
              <a:gd name="connsiteX4" fmla="*/ 2738235 w 4566225"/>
              <a:gd name="connsiteY4" fmla="*/ 5436560 h 5436560"/>
              <a:gd name="connsiteX5" fmla="*/ 0 w 4566225"/>
              <a:gd name="connsiteY5" fmla="*/ 5436560 h 54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225" h="5436560">
                <a:moveTo>
                  <a:pt x="0" y="0"/>
                </a:moveTo>
                <a:lnTo>
                  <a:pt x="4566225" y="0"/>
                </a:lnTo>
                <a:lnTo>
                  <a:pt x="4566225" y="4983861"/>
                </a:lnTo>
                <a:lnTo>
                  <a:pt x="2738235" y="4983861"/>
                </a:lnTo>
                <a:lnTo>
                  <a:pt x="2738235" y="5436560"/>
                </a:lnTo>
                <a:lnTo>
                  <a:pt x="0" y="5436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6397991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4802478" y="4800325"/>
            <a:ext cx="452699" cy="273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990" y="1208828"/>
            <a:ext cx="5336810" cy="1439497"/>
          </a:xfrm>
        </p:spPr>
        <p:txBody>
          <a:bodyPr wrap="square" anchor="b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8479" y="2942374"/>
            <a:ext cx="5283939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 (опционально)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80" y="3420490"/>
            <a:ext cx="52839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 2 (опционально)</a:t>
            </a:r>
          </a:p>
        </p:txBody>
      </p:sp>
      <p:pic>
        <p:nvPicPr>
          <p:cNvPr id="13" name="Graphic 18">
            <a:extLst>
              <a:ext uri="{FF2B5EF4-FFF2-40B4-BE49-F238E27FC236}">
                <a16:creationId xmlns:a16="http://schemas.microsoft.com/office/drawing/2014/main" id="{1F9377E7-7CED-1048-8B63-6CDA9399C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7037" y="471023"/>
            <a:ext cx="151982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1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226530" y="683531"/>
            <a:ext cx="3193675" cy="2741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 descr="A picture containing large, train, glass, track&#10;&#10;Description automatically generated">
            <a:extLst>
              <a:ext uri="{FF2B5EF4-FFF2-40B4-BE49-F238E27FC236}">
                <a16:creationId xmlns:a16="http://schemas.microsoft.com/office/drawing/2014/main" id="{FAA2D909-E87B-4052-89D5-FE694CD70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54" y="973694"/>
            <a:ext cx="4585855" cy="5422144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6397991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4802478" y="4800325"/>
            <a:ext cx="452699" cy="273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990" y="1208828"/>
            <a:ext cx="5336810" cy="1439497"/>
          </a:xfrm>
        </p:spPr>
        <p:txBody>
          <a:bodyPr wrap="square" anchor="b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8479" y="2942374"/>
            <a:ext cx="5283939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 (опционально)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80" y="3420490"/>
            <a:ext cx="52839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 2 (опционально)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98E66F-C22C-45C0-81DE-069DB3C94A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7037" y="471023"/>
            <a:ext cx="151982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1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226530" y="683531"/>
            <a:ext cx="3193675" cy="2741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" name="Picture 12" descr="A picture containing device&#10;&#10;Description automatically generated">
            <a:extLst>
              <a:ext uri="{FF2B5EF4-FFF2-40B4-BE49-F238E27FC236}">
                <a16:creationId xmlns:a16="http://schemas.microsoft.com/office/drawing/2014/main" id="{C1F6437E-4019-48B8-BDB5-03A66AB0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54" y="974221"/>
            <a:ext cx="4585855" cy="5421615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6397991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4802478" y="4800325"/>
            <a:ext cx="452699" cy="273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990" y="1208828"/>
            <a:ext cx="5336810" cy="1439497"/>
          </a:xfrm>
        </p:spPr>
        <p:txBody>
          <a:bodyPr wrap="square" anchor="b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8479" y="2942374"/>
            <a:ext cx="5283939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 (опционально)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80" y="3420490"/>
            <a:ext cx="52839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 2 (опционально)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98E66F-C22C-45C0-81DE-069DB3C94A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7037" y="471023"/>
            <a:ext cx="151982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акты (3 пол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909F1A8E-6A45-404F-8ACE-D5C6D24098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938" y="4086126"/>
            <a:ext cx="283184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6A7E253-0185-4935-85AA-01FB3A935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937" y="4889364"/>
            <a:ext cx="283184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600" lvl="0" indent="-228600"/>
            <a:r>
              <a:rPr lang="en-US" dirty="0"/>
              <a:t>E-mail</a:t>
            </a:r>
          </a:p>
        </p:txBody>
      </p: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B0BED696-C1F7-4C85-944D-ABEFD9003DC3}"/>
              </a:ext>
            </a:extLst>
          </p:cNvPr>
          <p:cNvCxnSpPr>
            <a:cxnSpLocks/>
          </p:cNvCxnSpPr>
          <p:nvPr userDrawn="1"/>
        </p:nvCxnSpPr>
        <p:spPr>
          <a:xfrm>
            <a:off x="463254" y="5438313"/>
            <a:ext cx="3438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3B7F029-AB82-4703-9854-E95C55802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9937" y="5667217"/>
            <a:ext cx="283184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600" lvl="0" indent="-228600"/>
            <a:r>
              <a:rPr lang="ru-RU" dirty="0"/>
              <a:t>Сайт</a:t>
            </a:r>
            <a:endParaRPr lang="en-US" dirty="0"/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19C19660-D922-4E08-AA2E-8AC24A270EE6}"/>
              </a:ext>
            </a:extLst>
          </p:cNvPr>
          <p:cNvCxnSpPr>
            <a:cxnSpLocks/>
          </p:cNvCxnSpPr>
          <p:nvPr userDrawn="1"/>
        </p:nvCxnSpPr>
        <p:spPr>
          <a:xfrm>
            <a:off x="463254" y="4621645"/>
            <a:ext cx="34385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2DF0CB-996F-4698-8DDD-5CDDD244C49D}"/>
              </a:ext>
            </a:extLst>
          </p:cNvPr>
          <p:cNvGrpSpPr/>
          <p:nvPr userDrawn="1"/>
        </p:nvGrpSpPr>
        <p:grpSpPr>
          <a:xfrm>
            <a:off x="1" y="6669086"/>
            <a:ext cx="12191800" cy="188913"/>
            <a:chOff x="1" y="6669086"/>
            <a:chExt cx="12191800" cy="188913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006DAF8-6912-40AC-8FB7-DBB8152ADF32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97CD7D4-F97C-452E-9A26-7E391799B8F0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501F045D-E3A7-461C-8102-459AD925D2F0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" name="Graphic 20">
            <a:extLst>
              <a:ext uri="{FF2B5EF4-FFF2-40B4-BE49-F238E27FC236}">
                <a16:creationId xmlns:a16="http://schemas.microsoft.com/office/drawing/2014/main" id="{A7EDAA9B-290D-4D5A-93B5-192F5E6BC419}"/>
              </a:ext>
            </a:extLst>
          </p:cNvPr>
          <p:cNvSpPr/>
          <p:nvPr/>
        </p:nvSpPr>
        <p:spPr>
          <a:xfrm>
            <a:off x="535835" y="4043702"/>
            <a:ext cx="212003" cy="333405"/>
          </a:xfrm>
          <a:custGeom>
            <a:avLst/>
            <a:gdLst>
              <a:gd name="connsiteX0" fmla="*/ 0 w 212003"/>
              <a:gd name="connsiteY0" fmla="*/ 0 h 333405"/>
              <a:gd name="connsiteX1" fmla="*/ 0 w 212003"/>
              <a:gd name="connsiteY1" fmla="*/ 333405 h 333405"/>
              <a:gd name="connsiteX2" fmla="*/ 212003 w 212003"/>
              <a:gd name="connsiteY2" fmla="*/ 333405 h 333405"/>
              <a:gd name="connsiteX3" fmla="*/ 212003 w 212003"/>
              <a:gd name="connsiteY3" fmla="*/ 0 h 333405"/>
              <a:gd name="connsiteX4" fmla="*/ 0 w 212003"/>
              <a:gd name="connsiteY4" fmla="*/ 0 h 333405"/>
              <a:gd name="connsiteX5" fmla="*/ 187843 w 212003"/>
              <a:gd name="connsiteY5" fmla="*/ 24160 h 333405"/>
              <a:gd name="connsiteX6" fmla="*/ 187843 w 212003"/>
              <a:gd name="connsiteY6" fmla="*/ 246007 h 333405"/>
              <a:gd name="connsiteX7" fmla="*/ 24160 w 212003"/>
              <a:gd name="connsiteY7" fmla="*/ 246007 h 333405"/>
              <a:gd name="connsiteX8" fmla="*/ 24160 w 212003"/>
              <a:gd name="connsiteY8" fmla="*/ 24160 h 333405"/>
              <a:gd name="connsiteX9" fmla="*/ 187843 w 212003"/>
              <a:gd name="connsiteY9" fmla="*/ 24160 h 333405"/>
              <a:gd name="connsiteX10" fmla="*/ 24160 w 212003"/>
              <a:gd name="connsiteY10" fmla="*/ 309245 h 333405"/>
              <a:gd name="connsiteX11" fmla="*/ 24160 w 212003"/>
              <a:gd name="connsiteY11" fmla="*/ 270167 h 333405"/>
              <a:gd name="connsiteX12" fmla="*/ 187843 w 212003"/>
              <a:gd name="connsiteY12" fmla="*/ 270167 h 333405"/>
              <a:gd name="connsiteX13" fmla="*/ 187843 w 212003"/>
              <a:gd name="connsiteY13" fmla="*/ 309245 h 333405"/>
              <a:gd name="connsiteX14" fmla="*/ 24160 w 212003"/>
              <a:gd name="connsiteY14" fmla="*/ 309245 h 33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03" h="333405">
                <a:moveTo>
                  <a:pt x="0" y="0"/>
                </a:moveTo>
                <a:lnTo>
                  <a:pt x="0" y="333405"/>
                </a:lnTo>
                <a:lnTo>
                  <a:pt x="212003" y="333405"/>
                </a:lnTo>
                <a:lnTo>
                  <a:pt x="212003" y="0"/>
                </a:lnTo>
                <a:lnTo>
                  <a:pt x="0" y="0"/>
                </a:lnTo>
                <a:close/>
                <a:moveTo>
                  <a:pt x="187843" y="24160"/>
                </a:moveTo>
                <a:lnTo>
                  <a:pt x="187843" y="246007"/>
                </a:lnTo>
                <a:lnTo>
                  <a:pt x="24160" y="246007"/>
                </a:lnTo>
                <a:lnTo>
                  <a:pt x="24160" y="24160"/>
                </a:lnTo>
                <a:lnTo>
                  <a:pt x="187843" y="24160"/>
                </a:lnTo>
                <a:close/>
                <a:moveTo>
                  <a:pt x="24160" y="309245"/>
                </a:moveTo>
                <a:lnTo>
                  <a:pt x="24160" y="270167"/>
                </a:lnTo>
                <a:lnTo>
                  <a:pt x="187843" y="270167"/>
                </a:lnTo>
                <a:lnTo>
                  <a:pt x="187843" y="309245"/>
                </a:lnTo>
                <a:lnTo>
                  <a:pt x="24160" y="309245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Graphic 21">
            <a:extLst>
              <a:ext uri="{FF2B5EF4-FFF2-40B4-BE49-F238E27FC236}">
                <a16:creationId xmlns:a16="http://schemas.microsoft.com/office/drawing/2014/main" id="{523E73C6-E781-4F87-B911-CC2029F08AE7}"/>
              </a:ext>
            </a:extLst>
          </p:cNvPr>
          <p:cNvSpPr/>
          <p:nvPr/>
        </p:nvSpPr>
        <p:spPr>
          <a:xfrm>
            <a:off x="460079" y="4909340"/>
            <a:ext cx="330330" cy="229519"/>
          </a:xfrm>
          <a:custGeom>
            <a:avLst/>
            <a:gdLst>
              <a:gd name="connsiteX0" fmla="*/ 0 w 330330"/>
              <a:gd name="connsiteY0" fmla="*/ 0 h 229519"/>
              <a:gd name="connsiteX1" fmla="*/ 0 w 330330"/>
              <a:gd name="connsiteY1" fmla="*/ 229519 h 229519"/>
              <a:gd name="connsiteX2" fmla="*/ 330331 w 330330"/>
              <a:gd name="connsiteY2" fmla="*/ 229519 h 229519"/>
              <a:gd name="connsiteX3" fmla="*/ 330331 w 330330"/>
              <a:gd name="connsiteY3" fmla="*/ 0 h 229519"/>
              <a:gd name="connsiteX4" fmla="*/ 0 w 330330"/>
              <a:gd name="connsiteY4" fmla="*/ 0 h 229519"/>
              <a:gd name="connsiteX5" fmla="*/ 289017 w 330330"/>
              <a:gd name="connsiteY5" fmla="*/ 24160 h 229519"/>
              <a:gd name="connsiteX6" fmla="*/ 164954 w 330330"/>
              <a:gd name="connsiteY6" fmla="*/ 147919 h 229519"/>
              <a:gd name="connsiteX7" fmla="*/ 41254 w 330330"/>
              <a:gd name="connsiteY7" fmla="*/ 24160 h 229519"/>
              <a:gd name="connsiteX8" fmla="*/ 289017 w 330330"/>
              <a:gd name="connsiteY8" fmla="*/ 24160 h 229519"/>
              <a:gd name="connsiteX9" fmla="*/ 24160 w 330330"/>
              <a:gd name="connsiteY9" fmla="*/ 205359 h 229519"/>
              <a:gd name="connsiteX10" fmla="*/ 24160 w 330330"/>
              <a:gd name="connsiteY10" fmla="*/ 41253 h 229519"/>
              <a:gd name="connsiteX11" fmla="*/ 164954 w 330330"/>
              <a:gd name="connsiteY11" fmla="*/ 182045 h 229519"/>
              <a:gd name="connsiteX12" fmla="*/ 306170 w 330330"/>
              <a:gd name="connsiteY12" fmla="*/ 41193 h 229519"/>
              <a:gd name="connsiteX13" fmla="*/ 306170 w 330330"/>
              <a:gd name="connsiteY13" fmla="*/ 205359 h 229519"/>
              <a:gd name="connsiteX14" fmla="*/ 24160 w 330330"/>
              <a:gd name="connsiteY14" fmla="*/ 205359 h 22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330" h="229519">
                <a:moveTo>
                  <a:pt x="0" y="0"/>
                </a:moveTo>
                <a:lnTo>
                  <a:pt x="0" y="229519"/>
                </a:lnTo>
                <a:lnTo>
                  <a:pt x="330331" y="229519"/>
                </a:lnTo>
                <a:lnTo>
                  <a:pt x="330331" y="0"/>
                </a:lnTo>
                <a:lnTo>
                  <a:pt x="0" y="0"/>
                </a:lnTo>
                <a:close/>
                <a:moveTo>
                  <a:pt x="289017" y="24160"/>
                </a:moveTo>
                <a:lnTo>
                  <a:pt x="164954" y="147919"/>
                </a:lnTo>
                <a:lnTo>
                  <a:pt x="41254" y="24160"/>
                </a:lnTo>
                <a:lnTo>
                  <a:pt x="289017" y="24160"/>
                </a:lnTo>
                <a:close/>
                <a:moveTo>
                  <a:pt x="24160" y="205359"/>
                </a:moveTo>
                <a:lnTo>
                  <a:pt x="24160" y="41253"/>
                </a:lnTo>
                <a:lnTo>
                  <a:pt x="164954" y="182045"/>
                </a:lnTo>
                <a:lnTo>
                  <a:pt x="306170" y="41193"/>
                </a:lnTo>
                <a:lnTo>
                  <a:pt x="306170" y="205359"/>
                </a:lnTo>
                <a:lnTo>
                  <a:pt x="24160" y="205359"/>
                </a:lnTo>
                <a:close/>
              </a:path>
            </a:pathLst>
          </a:custGeom>
          <a:solidFill>
            <a:srgbClr val="000000"/>
          </a:solidFill>
          <a:ln w="59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" name="Graphic 22">
            <a:extLst>
              <a:ext uri="{FF2B5EF4-FFF2-40B4-BE49-F238E27FC236}">
                <a16:creationId xmlns:a16="http://schemas.microsoft.com/office/drawing/2014/main" id="{656D5B70-625D-44C1-B425-179799BC1610}"/>
              </a:ext>
            </a:extLst>
          </p:cNvPr>
          <p:cNvGrpSpPr/>
          <p:nvPr/>
        </p:nvGrpSpPr>
        <p:grpSpPr>
          <a:xfrm>
            <a:off x="464332" y="5626540"/>
            <a:ext cx="323744" cy="286898"/>
            <a:chOff x="464332" y="5626540"/>
            <a:chExt cx="323744" cy="286898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E7D07824-EFEA-463D-B9B4-EE0767D470A4}"/>
                </a:ext>
              </a:extLst>
            </p:cNvPr>
            <p:cNvSpPr/>
            <p:nvPr/>
          </p:nvSpPr>
          <p:spPr>
            <a:xfrm>
              <a:off x="464332" y="5626540"/>
              <a:ext cx="323925" cy="286596"/>
            </a:xfrm>
            <a:custGeom>
              <a:avLst/>
              <a:gdLst>
                <a:gd name="connsiteX0" fmla="*/ 0 w 323925"/>
                <a:gd name="connsiteY0" fmla="*/ 0 h 286596"/>
                <a:gd name="connsiteX1" fmla="*/ 0 w 323925"/>
                <a:gd name="connsiteY1" fmla="*/ 286596 h 286596"/>
                <a:gd name="connsiteX2" fmla="*/ 323925 w 323925"/>
                <a:gd name="connsiteY2" fmla="*/ 286596 h 286596"/>
                <a:gd name="connsiteX3" fmla="*/ 323925 w 323925"/>
                <a:gd name="connsiteY3" fmla="*/ 0 h 286596"/>
                <a:gd name="connsiteX4" fmla="*/ 0 w 323925"/>
                <a:gd name="connsiteY4" fmla="*/ 0 h 286596"/>
                <a:gd name="connsiteX5" fmla="*/ 299765 w 323925"/>
                <a:gd name="connsiteY5" fmla="*/ 24160 h 286596"/>
                <a:gd name="connsiteX6" fmla="*/ 299765 w 323925"/>
                <a:gd name="connsiteY6" fmla="*/ 71272 h 286596"/>
                <a:gd name="connsiteX7" fmla="*/ 24160 w 323925"/>
                <a:gd name="connsiteY7" fmla="*/ 71272 h 286596"/>
                <a:gd name="connsiteX8" fmla="*/ 24160 w 323925"/>
                <a:gd name="connsiteY8" fmla="*/ 24160 h 286596"/>
                <a:gd name="connsiteX9" fmla="*/ 299765 w 323925"/>
                <a:gd name="connsiteY9" fmla="*/ 24160 h 286596"/>
                <a:gd name="connsiteX10" fmla="*/ 24160 w 323925"/>
                <a:gd name="connsiteY10" fmla="*/ 262436 h 286596"/>
                <a:gd name="connsiteX11" fmla="*/ 24160 w 323925"/>
                <a:gd name="connsiteY11" fmla="*/ 95431 h 286596"/>
                <a:gd name="connsiteX12" fmla="*/ 299765 w 323925"/>
                <a:gd name="connsiteY12" fmla="*/ 95431 h 286596"/>
                <a:gd name="connsiteX13" fmla="*/ 299765 w 323925"/>
                <a:gd name="connsiteY13" fmla="*/ 262436 h 286596"/>
                <a:gd name="connsiteX14" fmla="*/ 24160 w 323925"/>
                <a:gd name="connsiteY14" fmla="*/ 262436 h 2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25" h="286596">
                  <a:moveTo>
                    <a:pt x="0" y="0"/>
                  </a:moveTo>
                  <a:lnTo>
                    <a:pt x="0" y="286596"/>
                  </a:lnTo>
                  <a:lnTo>
                    <a:pt x="323925" y="286596"/>
                  </a:lnTo>
                  <a:lnTo>
                    <a:pt x="323925" y="0"/>
                  </a:lnTo>
                  <a:lnTo>
                    <a:pt x="0" y="0"/>
                  </a:lnTo>
                  <a:close/>
                  <a:moveTo>
                    <a:pt x="299765" y="24160"/>
                  </a:moveTo>
                  <a:lnTo>
                    <a:pt x="299765" y="71272"/>
                  </a:lnTo>
                  <a:lnTo>
                    <a:pt x="24160" y="71272"/>
                  </a:lnTo>
                  <a:lnTo>
                    <a:pt x="24160" y="24160"/>
                  </a:lnTo>
                  <a:lnTo>
                    <a:pt x="299765" y="24160"/>
                  </a:lnTo>
                  <a:close/>
                  <a:moveTo>
                    <a:pt x="24160" y="262436"/>
                  </a:moveTo>
                  <a:lnTo>
                    <a:pt x="24160" y="95431"/>
                  </a:lnTo>
                  <a:lnTo>
                    <a:pt x="299765" y="95431"/>
                  </a:lnTo>
                  <a:lnTo>
                    <a:pt x="299765" y="262436"/>
                  </a:lnTo>
                  <a:lnTo>
                    <a:pt x="24160" y="262436"/>
                  </a:ln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E1FE9B8D-6E51-47E0-AEA1-D581817F94B2}"/>
                </a:ext>
              </a:extLst>
            </p:cNvPr>
            <p:cNvSpPr/>
            <p:nvPr/>
          </p:nvSpPr>
          <p:spPr>
            <a:xfrm>
              <a:off x="506974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2F2B52B-7550-4A94-86CC-1103FF94C9F2}"/>
                </a:ext>
              </a:extLst>
            </p:cNvPr>
            <p:cNvSpPr/>
            <p:nvPr/>
          </p:nvSpPr>
          <p:spPr>
            <a:xfrm>
              <a:off x="554690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0A91FDD-08CB-475D-BE05-05E733FC0E41}"/>
                </a:ext>
              </a:extLst>
            </p:cNvPr>
            <p:cNvSpPr/>
            <p:nvPr/>
          </p:nvSpPr>
          <p:spPr>
            <a:xfrm>
              <a:off x="602406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1" name="Graphic 19">
            <a:extLst>
              <a:ext uri="{FF2B5EF4-FFF2-40B4-BE49-F238E27FC236}">
                <a16:creationId xmlns:a16="http://schemas.microsoft.com/office/drawing/2014/main" id="{D18F6BEF-A21B-E84B-9367-4F41F0B22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234" y="446088"/>
            <a:ext cx="1819178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Бела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70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43FB7BB-D84F-49DF-98F8-1C9C2DF7207E}"/>
              </a:ext>
            </a:extLst>
          </p:cNvPr>
          <p:cNvSpPr/>
          <p:nvPr userDrawn="1"/>
        </p:nvSpPr>
        <p:spPr>
          <a:xfrm>
            <a:off x="10970420" y="0"/>
            <a:ext cx="1221580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B78FF-A483-48CC-B5C7-2C10C2BF9FD0}"/>
              </a:ext>
            </a:extLst>
          </p:cNvPr>
          <p:cNvSpPr/>
          <p:nvPr userDrawn="1"/>
        </p:nvSpPr>
        <p:spPr>
          <a:xfrm flipH="1" flipV="1">
            <a:off x="2286000" y="5257800"/>
            <a:ext cx="868442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FB9BDD-0F47-4592-B121-06ABC7F01DA9}"/>
              </a:ext>
            </a:extLst>
          </p:cNvPr>
          <p:cNvSpPr/>
          <p:nvPr userDrawn="1"/>
        </p:nvSpPr>
        <p:spPr>
          <a:xfrm flipH="1" flipV="1">
            <a:off x="0" y="6411912"/>
            <a:ext cx="22860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77CC5F-961B-46CA-8BE8-0C4F1B5239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8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8EC6632-3797-439D-8A97-75679CDDA7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7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B19B26-A695-42C0-A7FE-285C34B263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775200" y="2653747"/>
            <a:ext cx="7266244" cy="374705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9D0635-5E43-4FFF-A3C5-4DEEA04DF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114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72A1B0C-95EB-4292-97BE-747EDF9705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114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8" name="Graphic 21">
            <a:extLst>
              <a:ext uri="{FF2B5EF4-FFF2-40B4-BE49-F238E27FC236}">
                <a16:creationId xmlns:a16="http://schemas.microsoft.com/office/drawing/2014/main" id="{5AFE6EA4-E61C-46D9-A856-745D7DE5EDB4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3FCA03D-6FFA-44C9-A555-CA296F997E1B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1B49AFB-5C37-4871-9A0D-07C96489A00C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1B6438A0-26FF-49BF-8CA3-7FFC0C38D879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93996C1E-426C-4C27-9526-DED0645D10B6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D2887B98-D1FB-4606-B1AE-C7C42C8A5A3F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77E3A16-BB25-42EA-B7A6-47CB1A34062D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F596F36-ABA7-42BC-8058-BC22E4E20258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279C8044-22DE-454D-A59A-F36B0B58A4CF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E6A515A-FF22-4C73-A889-E6A66872CBE1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C3D9081A-D25A-4FEC-8D98-96BDA525E297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222D0-AFB1-4546-B0ED-DA33C639EC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3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акты (5 поле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799EDD7A-BB34-46D7-8F7A-856A2D9A72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078991" y="4876671"/>
            <a:ext cx="413882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8AF9379-F1CB-4482-9469-E32874EC69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78990" y="5667217"/>
            <a:ext cx="413882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600" lvl="0" indent="-228600"/>
            <a:r>
              <a:rPr lang="en-US" dirty="0"/>
              <a:t>E-mail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C12BA264-7AFC-46B9-A63D-B9CE6F1E89F0}"/>
              </a:ext>
            </a:extLst>
          </p:cNvPr>
          <p:cNvCxnSpPr>
            <a:cxnSpLocks/>
          </p:cNvCxnSpPr>
          <p:nvPr userDrawn="1"/>
        </p:nvCxnSpPr>
        <p:spPr>
          <a:xfrm>
            <a:off x="472307" y="4621645"/>
            <a:ext cx="4745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EF614C75-DC8A-41C9-96BD-6EB2E1F7F12D}"/>
              </a:ext>
            </a:extLst>
          </p:cNvPr>
          <p:cNvCxnSpPr>
            <a:cxnSpLocks/>
          </p:cNvCxnSpPr>
          <p:nvPr userDrawn="1"/>
        </p:nvCxnSpPr>
        <p:spPr>
          <a:xfrm>
            <a:off x="472307" y="5438313"/>
            <a:ext cx="4745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7036DDD2-C3AA-42D9-BCB7-B7DF4139EBAD}"/>
              </a:ext>
            </a:extLst>
          </p:cNvPr>
          <p:cNvCxnSpPr>
            <a:cxnSpLocks/>
          </p:cNvCxnSpPr>
          <p:nvPr userDrawn="1"/>
        </p:nvCxnSpPr>
        <p:spPr>
          <a:xfrm>
            <a:off x="472307" y="3036480"/>
            <a:ext cx="4745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0613516D-5698-450A-994F-CA254B4EC62A}"/>
              </a:ext>
            </a:extLst>
          </p:cNvPr>
          <p:cNvCxnSpPr>
            <a:cxnSpLocks/>
          </p:cNvCxnSpPr>
          <p:nvPr userDrawn="1"/>
        </p:nvCxnSpPr>
        <p:spPr>
          <a:xfrm>
            <a:off x="472307" y="3803345"/>
            <a:ext cx="4745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FBE4325-D9EF-4190-96C7-F7B9B006A9F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78990" y="4086126"/>
            <a:ext cx="4138829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marL="144000" lvl="0" indent="-144000">
              <a:lnSpc>
                <a:spcPct val="100000"/>
              </a:lnSpc>
            </a:pPr>
            <a:r>
              <a:rPr lang="ru-RU" dirty="0"/>
              <a:t>Дивизион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2FCCBE5-E3B5-42F8-956D-91D0103B315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8990" y="3307892"/>
            <a:ext cx="4138829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E539423-0E10-4E4F-B7BC-4B30352956E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78990" y="2517347"/>
            <a:ext cx="4138829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  <a:endParaRPr lang="en-US" dirty="0"/>
          </a:p>
        </p:txBody>
      </p:sp>
      <p:grpSp>
        <p:nvGrpSpPr>
          <p:cNvPr id="3" name="Graphic 44">
            <a:extLst>
              <a:ext uri="{FF2B5EF4-FFF2-40B4-BE49-F238E27FC236}">
                <a16:creationId xmlns:a16="http://schemas.microsoft.com/office/drawing/2014/main" id="{61E9F31F-B251-4668-9DA7-ACD474A0C9DF}"/>
              </a:ext>
            </a:extLst>
          </p:cNvPr>
          <p:cNvGrpSpPr/>
          <p:nvPr/>
        </p:nvGrpSpPr>
        <p:grpSpPr>
          <a:xfrm>
            <a:off x="485030" y="2459918"/>
            <a:ext cx="294965" cy="336457"/>
            <a:chOff x="485030" y="2459918"/>
            <a:chExt cx="294965" cy="336457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263D7A02-CDAD-4D36-95F2-D44B7BBE8EAF}"/>
                </a:ext>
              </a:extLst>
            </p:cNvPr>
            <p:cNvSpPr/>
            <p:nvPr/>
          </p:nvSpPr>
          <p:spPr>
            <a:xfrm>
              <a:off x="533169" y="2459918"/>
              <a:ext cx="198285" cy="184865"/>
            </a:xfrm>
            <a:custGeom>
              <a:avLst/>
              <a:gdLst>
                <a:gd name="connsiteX0" fmla="*/ 99143 w 198285"/>
                <a:gd name="connsiteY0" fmla="*/ 24831 h 184865"/>
                <a:gd name="connsiteX1" fmla="*/ 150412 w 198285"/>
                <a:gd name="connsiteY1" fmla="*/ 44633 h 184865"/>
                <a:gd name="connsiteX2" fmla="*/ 171652 w 198285"/>
                <a:gd name="connsiteY2" fmla="*/ 92433 h 184865"/>
                <a:gd name="connsiteX3" fmla="*/ 150412 w 198285"/>
                <a:gd name="connsiteY3" fmla="*/ 140232 h 184865"/>
                <a:gd name="connsiteX4" fmla="*/ 99143 w 198285"/>
                <a:gd name="connsiteY4" fmla="*/ 160034 h 184865"/>
                <a:gd name="connsiteX5" fmla="*/ 47874 w 198285"/>
                <a:gd name="connsiteY5" fmla="*/ 140232 h 184865"/>
                <a:gd name="connsiteX6" fmla="*/ 26633 w 198285"/>
                <a:gd name="connsiteY6" fmla="*/ 92433 h 184865"/>
                <a:gd name="connsiteX7" fmla="*/ 47874 w 198285"/>
                <a:gd name="connsiteY7" fmla="*/ 44633 h 184865"/>
                <a:gd name="connsiteX8" fmla="*/ 99143 w 198285"/>
                <a:gd name="connsiteY8" fmla="*/ 24831 h 184865"/>
                <a:gd name="connsiteX9" fmla="*/ 99143 w 198285"/>
                <a:gd name="connsiteY9" fmla="*/ 0 h 184865"/>
                <a:gd name="connsiteX10" fmla="*/ 0 w 198285"/>
                <a:gd name="connsiteY10" fmla="*/ 92433 h 184865"/>
                <a:gd name="connsiteX11" fmla="*/ 99143 w 198285"/>
                <a:gd name="connsiteY11" fmla="*/ 184865 h 184865"/>
                <a:gd name="connsiteX12" fmla="*/ 198286 w 198285"/>
                <a:gd name="connsiteY12" fmla="*/ 92433 h 184865"/>
                <a:gd name="connsiteX13" fmla="*/ 99143 w 198285"/>
                <a:gd name="connsiteY13" fmla="*/ 0 h 184865"/>
                <a:gd name="connsiteX14" fmla="*/ 99143 w 198285"/>
                <a:gd name="connsiteY14" fmla="*/ 0 h 1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285" h="184865">
                  <a:moveTo>
                    <a:pt x="99143" y="24831"/>
                  </a:moveTo>
                  <a:cubicBezTo>
                    <a:pt x="118519" y="24831"/>
                    <a:pt x="136696" y="31845"/>
                    <a:pt x="150412" y="44633"/>
                  </a:cubicBezTo>
                  <a:cubicBezTo>
                    <a:pt x="164128" y="57421"/>
                    <a:pt x="171652" y="74368"/>
                    <a:pt x="171652" y="92433"/>
                  </a:cubicBezTo>
                  <a:cubicBezTo>
                    <a:pt x="171652" y="110497"/>
                    <a:pt x="164128" y="127444"/>
                    <a:pt x="150412" y="140232"/>
                  </a:cubicBezTo>
                  <a:cubicBezTo>
                    <a:pt x="136696" y="153020"/>
                    <a:pt x="118519" y="160034"/>
                    <a:pt x="99143" y="160034"/>
                  </a:cubicBezTo>
                  <a:cubicBezTo>
                    <a:pt x="79767" y="160034"/>
                    <a:pt x="61590" y="153020"/>
                    <a:pt x="47874" y="140232"/>
                  </a:cubicBezTo>
                  <a:cubicBezTo>
                    <a:pt x="34157" y="127444"/>
                    <a:pt x="26633" y="110497"/>
                    <a:pt x="26633" y="92433"/>
                  </a:cubicBezTo>
                  <a:cubicBezTo>
                    <a:pt x="26633" y="74368"/>
                    <a:pt x="34157" y="57421"/>
                    <a:pt x="47874" y="44633"/>
                  </a:cubicBezTo>
                  <a:cubicBezTo>
                    <a:pt x="61590" y="31845"/>
                    <a:pt x="79767" y="24831"/>
                    <a:pt x="99143" y="24831"/>
                  </a:cubicBezTo>
                  <a:moveTo>
                    <a:pt x="99143" y="0"/>
                  </a:moveTo>
                  <a:cubicBezTo>
                    <a:pt x="44411" y="0"/>
                    <a:pt x="0" y="41405"/>
                    <a:pt x="0" y="92433"/>
                  </a:cubicBezTo>
                  <a:cubicBezTo>
                    <a:pt x="0" y="143460"/>
                    <a:pt x="44411" y="184865"/>
                    <a:pt x="99143" y="184865"/>
                  </a:cubicBezTo>
                  <a:cubicBezTo>
                    <a:pt x="153875" y="184865"/>
                    <a:pt x="198286" y="143460"/>
                    <a:pt x="198286" y="92433"/>
                  </a:cubicBezTo>
                  <a:cubicBezTo>
                    <a:pt x="198286" y="41405"/>
                    <a:pt x="153941" y="0"/>
                    <a:pt x="99143" y="0"/>
                  </a:cubicBezTo>
                  <a:lnTo>
                    <a:pt x="9914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BDE5C2A9-DDF4-4B4D-AB1C-45E7DFA06C62}"/>
                </a:ext>
              </a:extLst>
            </p:cNvPr>
            <p:cNvSpPr/>
            <p:nvPr/>
          </p:nvSpPr>
          <p:spPr>
            <a:xfrm>
              <a:off x="485030" y="2658812"/>
              <a:ext cx="294632" cy="137314"/>
            </a:xfrm>
            <a:custGeom>
              <a:avLst/>
              <a:gdLst>
                <a:gd name="connsiteX0" fmla="*/ 147283 w 294632"/>
                <a:gd name="connsiteY0" fmla="*/ 24831 h 137314"/>
                <a:gd name="connsiteX1" fmla="*/ 232576 w 294632"/>
                <a:gd name="connsiteY1" fmla="*/ 57794 h 137314"/>
                <a:gd name="connsiteX2" fmla="*/ 265002 w 294632"/>
                <a:gd name="connsiteY2" fmla="*/ 112483 h 137314"/>
                <a:gd name="connsiteX3" fmla="*/ 29563 w 294632"/>
                <a:gd name="connsiteY3" fmla="*/ 112483 h 137314"/>
                <a:gd name="connsiteX4" fmla="*/ 61989 w 294632"/>
                <a:gd name="connsiteY4" fmla="*/ 57794 h 137314"/>
                <a:gd name="connsiteX5" fmla="*/ 147283 w 294632"/>
                <a:gd name="connsiteY5" fmla="*/ 24831 h 137314"/>
                <a:gd name="connsiteX6" fmla="*/ 147283 w 294632"/>
                <a:gd name="connsiteY6" fmla="*/ 0 h 137314"/>
                <a:gd name="connsiteX7" fmla="*/ 0 w 294632"/>
                <a:gd name="connsiteY7" fmla="*/ 137314 h 137314"/>
                <a:gd name="connsiteX8" fmla="*/ 294632 w 294632"/>
                <a:gd name="connsiteY8" fmla="*/ 137314 h 137314"/>
                <a:gd name="connsiteX9" fmla="*/ 147283 w 294632"/>
                <a:gd name="connsiteY9" fmla="*/ 0 h 137314"/>
                <a:gd name="connsiteX10" fmla="*/ 147283 w 294632"/>
                <a:gd name="connsiteY10" fmla="*/ 0 h 13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632" h="137314">
                  <a:moveTo>
                    <a:pt x="147283" y="24831"/>
                  </a:moveTo>
                  <a:cubicBezTo>
                    <a:pt x="179509" y="24831"/>
                    <a:pt x="209805" y="36563"/>
                    <a:pt x="232576" y="57794"/>
                  </a:cubicBezTo>
                  <a:cubicBezTo>
                    <a:pt x="248956" y="73065"/>
                    <a:pt x="260009" y="91936"/>
                    <a:pt x="265002" y="112483"/>
                  </a:cubicBezTo>
                  <a:lnTo>
                    <a:pt x="29563" y="112483"/>
                  </a:lnTo>
                  <a:cubicBezTo>
                    <a:pt x="34490" y="91936"/>
                    <a:pt x="45610" y="73002"/>
                    <a:pt x="61989" y="57794"/>
                  </a:cubicBezTo>
                  <a:cubicBezTo>
                    <a:pt x="84761" y="36501"/>
                    <a:pt x="115056" y="24831"/>
                    <a:pt x="147283" y="24831"/>
                  </a:cubicBezTo>
                  <a:moveTo>
                    <a:pt x="147283" y="0"/>
                  </a:moveTo>
                  <a:cubicBezTo>
                    <a:pt x="65918" y="0"/>
                    <a:pt x="0" y="61456"/>
                    <a:pt x="0" y="137314"/>
                  </a:cubicBezTo>
                  <a:lnTo>
                    <a:pt x="294632" y="137314"/>
                  </a:lnTo>
                  <a:cubicBezTo>
                    <a:pt x="294632" y="61456"/>
                    <a:pt x="228648" y="0"/>
                    <a:pt x="147283" y="0"/>
                  </a:cubicBezTo>
                  <a:lnTo>
                    <a:pt x="14728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" name="Graphic 47">
            <a:extLst>
              <a:ext uri="{FF2B5EF4-FFF2-40B4-BE49-F238E27FC236}">
                <a16:creationId xmlns:a16="http://schemas.microsoft.com/office/drawing/2014/main" id="{15C2B940-2661-4887-99A4-69E6114A907A}"/>
              </a:ext>
            </a:extLst>
          </p:cNvPr>
          <p:cNvSpPr/>
          <p:nvPr/>
        </p:nvSpPr>
        <p:spPr>
          <a:xfrm>
            <a:off x="463181" y="3276585"/>
            <a:ext cx="338600" cy="286778"/>
          </a:xfrm>
          <a:custGeom>
            <a:avLst/>
            <a:gdLst>
              <a:gd name="connsiteX0" fmla="*/ 248022 w 338600"/>
              <a:gd name="connsiteY0" fmla="*/ 51511 h 286778"/>
              <a:gd name="connsiteX1" fmla="*/ 248022 w 338600"/>
              <a:gd name="connsiteY1" fmla="*/ 0 h 286778"/>
              <a:gd name="connsiteX2" fmla="*/ 90516 w 338600"/>
              <a:gd name="connsiteY2" fmla="*/ 0 h 286778"/>
              <a:gd name="connsiteX3" fmla="*/ 90516 w 338600"/>
              <a:gd name="connsiteY3" fmla="*/ 51511 h 286778"/>
              <a:gd name="connsiteX4" fmla="*/ 0 w 338600"/>
              <a:gd name="connsiteY4" fmla="*/ 51511 h 286778"/>
              <a:gd name="connsiteX5" fmla="*/ 0 w 338600"/>
              <a:gd name="connsiteY5" fmla="*/ 286779 h 286778"/>
              <a:gd name="connsiteX6" fmla="*/ 338600 w 338600"/>
              <a:gd name="connsiteY6" fmla="*/ 286779 h 286778"/>
              <a:gd name="connsiteX7" fmla="*/ 338600 w 338600"/>
              <a:gd name="connsiteY7" fmla="*/ 51511 h 286778"/>
              <a:gd name="connsiteX8" fmla="*/ 248022 w 338600"/>
              <a:gd name="connsiteY8" fmla="*/ 51511 h 286778"/>
              <a:gd name="connsiteX9" fmla="*/ 115281 w 338600"/>
              <a:gd name="connsiteY9" fmla="*/ 24765 h 286778"/>
              <a:gd name="connsiteX10" fmla="*/ 223257 w 338600"/>
              <a:gd name="connsiteY10" fmla="*/ 24765 h 286778"/>
              <a:gd name="connsiteX11" fmla="*/ 223257 w 338600"/>
              <a:gd name="connsiteY11" fmla="*/ 51511 h 286778"/>
              <a:gd name="connsiteX12" fmla="*/ 115281 w 338600"/>
              <a:gd name="connsiteY12" fmla="*/ 51511 h 286778"/>
              <a:gd name="connsiteX13" fmla="*/ 115281 w 338600"/>
              <a:gd name="connsiteY13" fmla="*/ 24765 h 286778"/>
              <a:gd name="connsiteX14" fmla="*/ 313835 w 338600"/>
              <a:gd name="connsiteY14" fmla="*/ 262014 h 286778"/>
              <a:gd name="connsiteX15" fmla="*/ 24765 w 338600"/>
              <a:gd name="connsiteY15" fmla="*/ 262014 h 286778"/>
              <a:gd name="connsiteX16" fmla="*/ 24765 w 338600"/>
              <a:gd name="connsiteY16" fmla="*/ 76276 h 286778"/>
              <a:gd name="connsiteX17" fmla="*/ 90516 w 338600"/>
              <a:gd name="connsiteY17" fmla="*/ 76276 h 286778"/>
              <a:gd name="connsiteX18" fmla="*/ 248022 w 338600"/>
              <a:gd name="connsiteY18" fmla="*/ 76276 h 286778"/>
              <a:gd name="connsiteX19" fmla="*/ 313773 w 338600"/>
              <a:gd name="connsiteY19" fmla="*/ 76276 h 286778"/>
              <a:gd name="connsiteX20" fmla="*/ 313773 w 338600"/>
              <a:gd name="connsiteY20" fmla="*/ 262014 h 2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600" h="286778">
                <a:moveTo>
                  <a:pt x="248022" y="51511"/>
                </a:moveTo>
                <a:lnTo>
                  <a:pt x="248022" y="0"/>
                </a:lnTo>
                <a:lnTo>
                  <a:pt x="90516" y="0"/>
                </a:lnTo>
                <a:lnTo>
                  <a:pt x="90516" y="51511"/>
                </a:lnTo>
                <a:lnTo>
                  <a:pt x="0" y="51511"/>
                </a:lnTo>
                <a:lnTo>
                  <a:pt x="0" y="286779"/>
                </a:lnTo>
                <a:lnTo>
                  <a:pt x="338600" y="286779"/>
                </a:lnTo>
                <a:lnTo>
                  <a:pt x="338600" y="51511"/>
                </a:lnTo>
                <a:lnTo>
                  <a:pt x="248022" y="51511"/>
                </a:lnTo>
                <a:close/>
                <a:moveTo>
                  <a:pt x="115281" y="24765"/>
                </a:moveTo>
                <a:lnTo>
                  <a:pt x="223257" y="24765"/>
                </a:lnTo>
                <a:lnTo>
                  <a:pt x="223257" y="51511"/>
                </a:lnTo>
                <a:lnTo>
                  <a:pt x="115281" y="51511"/>
                </a:lnTo>
                <a:lnTo>
                  <a:pt x="115281" y="24765"/>
                </a:lnTo>
                <a:close/>
                <a:moveTo>
                  <a:pt x="313835" y="262014"/>
                </a:moveTo>
                <a:lnTo>
                  <a:pt x="24765" y="262014"/>
                </a:lnTo>
                <a:lnTo>
                  <a:pt x="24765" y="76276"/>
                </a:lnTo>
                <a:lnTo>
                  <a:pt x="90516" y="76276"/>
                </a:lnTo>
                <a:lnTo>
                  <a:pt x="248022" y="76276"/>
                </a:lnTo>
                <a:lnTo>
                  <a:pt x="313773" y="76276"/>
                </a:lnTo>
                <a:lnTo>
                  <a:pt x="313773" y="262014"/>
                </a:lnTo>
                <a:close/>
              </a:path>
            </a:pathLst>
          </a:custGeom>
          <a:solidFill>
            <a:srgbClr val="010101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7" name="Graphic 48">
            <a:extLst>
              <a:ext uri="{FF2B5EF4-FFF2-40B4-BE49-F238E27FC236}">
                <a16:creationId xmlns:a16="http://schemas.microsoft.com/office/drawing/2014/main" id="{EA7A15E5-C7D6-43EC-8732-326E1D7C19D9}"/>
              </a:ext>
            </a:extLst>
          </p:cNvPr>
          <p:cNvGrpSpPr/>
          <p:nvPr/>
        </p:nvGrpSpPr>
        <p:grpSpPr>
          <a:xfrm>
            <a:off x="525021" y="4043450"/>
            <a:ext cx="214982" cy="338090"/>
            <a:chOff x="525021" y="4043450"/>
            <a:chExt cx="214982" cy="338090"/>
          </a:xfrm>
          <a:solidFill>
            <a:srgbClr val="000000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812D86B-EA64-4089-9EA6-C8F0D69068F4}"/>
                </a:ext>
              </a:extLst>
            </p:cNvPr>
            <p:cNvSpPr/>
            <p:nvPr/>
          </p:nvSpPr>
          <p:spPr>
            <a:xfrm>
              <a:off x="525021" y="4043450"/>
              <a:ext cx="214982" cy="338090"/>
            </a:xfrm>
            <a:custGeom>
              <a:avLst/>
              <a:gdLst>
                <a:gd name="connsiteX0" fmla="*/ 0 w 214982"/>
                <a:gd name="connsiteY0" fmla="*/ 0 h 338090"/>
                <a:gd name="connsiteX1" fmla="*/ 0 w 214982"/>
                <a:gd name="connsiteY1" fmla="*/ 338090 h 338090"/>
                <a:gd name="connsiteX2" fmla="*/ 61248 w 214982"/>
                <a:gd name="connsiteY2" fmla="*/ 338090 h 338090"/>
                <a:gd name="connsiteX3" fmla="*/ 153734 w 214982"/>
                <a:gd name="connsiteY3" fmla="*/ 338090 h 338090"/>
                <a:gd name="connsiteX4" fmla="*/ 214982 w 214982"/>
                <a:gd name="connsiteY4" fmla="*/ 338090 h 338090"/>
                <a:gd name="connsiteX5" fmla="*/ 214982 w 214982"/>
                <a:gd name="connsiteY5" fmla="*/ 0 h 338090"/>
                <a:gd name="connsiteX6" fmla="*/ 0 w 214982"/>
                <a:gd name="connsiteY6" fmla="*/ 0 h 338090"/>
                <a:gd name="connsiteX7" fmla="*/ 85748 w 214982"/>
                <a:gd name="connsiteY7" fmla="*/ 313591 h 338090"/>
                <a:gd name="connsiteX8" fmla="*/ 85748 w 214982"/>
                <a:gd name="connsiteY8" fmla="*/ 225577 h 338090"/>
                <a:gd name="connsiteX9" fmla="*/ 129234 w 214982"/>
                <a:gd name="connsiteY9" fmla="*/ 225577 h 338090"/>
                <a:gd name="connsiteX10" fmla="*/ 129234 w 214982"/>
                <a:gd name="connsiteY10" fmla="*/ 313591 h 338090"/>
                <a:gd name="connsiteX11" fmla="*/ 85748 w 214982"/>
                <a:gd name="connsiteY11" fmla="*/ 313591 h 338090"/>
                <a:gd name="connsiteX12" fmla="*/ 190483 w 214982"/>
                <a:gd name="connsiteY12" fmla="*/ 313591 h 338090"/>
                <a:gd name="connsiteX13" fmla="*/ 153734 w 214982"/>
                <a:gd name="connsiteY13" fmla="*/ 313591 h 338090"/>
                <a:gd name="connsiteX14" fmla="*/ 153734 w 214982"/>
                <a:gd name="connsiteY14" fmla="*/ 201078 h 338090"/>
                <a:gd name="connsiteX15" fmla="*/ 61248 w 214982"/>
                <a:gd name="connsiteY15" fmla="*/ 201078 h 338090"/>
                <a:gd name="connsiteX16" fmla="*/ 61248 w 214982"/>
                <a:gd name="connsiteY16" fmla="*/ 313591 h 338090"/>
                <a:gd name="connsiteX17" fmla="*/ 24499 w 214982"/>
                <a:gd name="connsiteY17" fmla="*/ 313591 h 338090"/>
                <a:gd name="connsiteX18" fmla="*/ 24499 w 214982"/>
                <a:gd name="connsiteY18" fmla="*/ 24499 h 338090"/>
                <a:gd name="connsiteX19" fmla="*/ 190483 w 214982"/>
                <a:gd name="connsiteY19" fmla="*/ 24499 h 338090"/>
                <a:gd name="connsiteX20" fmla="*/ 190483 w 214982"/>
                <a:gd name="connsiteY20" fmla="*/ 313591 h 3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982" h="338090">
                  <a:moveTo>
                    <a:pt x="0" y="0"/>
                  </a:moveTo>
                  <a:lnTo>
                    <a:pt x="0" y="338090"/>
                  </a:lnTo>
                  <a:lnTo>
                    <a:pt x="61248" y="338090"/>
                  </a:lnTo>
                  <a:lnTo>
                    <a:pt x="153734" y="338090"/>
                  </a:lnTo>
                  <a:lnTo>
                    <a:pt x="214982" y="338090"/>
                  </a:lnTo>
                  <a:lnTo>
                    <a:pt x="214982" y="0"/>
                  </a:lnTo>
                  <a:lnTo>
                    <a:pt x="0" y="0"/>
                  </a:lnTo>
                  <a:close/>
                  <a:moveTo>
                    <a:pt x="85748" y="313591"/>
                  </a:moveTo>
                  <a:lnTo>
                    <a:pt x="85748" y="225577"/>
                  </a:lnTo>
                  <a:lnTo>
                    <a:pt x="129234" y="225577"/>
                  </a:lnTo>
                  <a:lnTo>
                    <a:pt x="129234" y="313591"/>
                  </a:lnTo>
                  <a:lnTo>
                    <a:pt x="85748" y="313591"/>
                  </a:lnTo>
                  <a:close/>
                  <a:moveTo>
                    <a:pt x="190483" y="313591"/>
                  </a:moveTo>
                  <a:lnTo>
                    <a:pt x="153734" y="313591"/>
                  </a:lnTo>
                  <a:lnTo>
                    <a:pt x="153734" y="201078"/>
                  </a:lnTo>
                  <a:lnTo>
                    <a:pt x="61248" y="201078"/>
                  </a:lnTo>
                  <a:lnTo>
                    <a:pt x="61248" y="313591"/>
                  </a:lnTo>
                  <a:lnTo>
                    <a:pt x="24499" y="313591"/>
                  </a:lnTo>
                  <a:lnTo>
                    <a:pt x="24499" y="24499"/>
                  </a:lnTo>
                  <a:lnTo>
                    <a:pt x="190483" y="24499"/>
                  </a:lnTo>
                  <a:lnTo>
                    <a:pt x="190483" y="313591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238C8F49-95B6-4DCF-9D3E-144091C98B63}"/>
                </a:ext>
              </a:extLst>
            </p:cNvPr>
            <p:cNvSpPr/>
            <p:nvPr/>
          </p:nvSpPr>
          <p:spPr>
            <a:xfrm>
              <a:off x="586330" y="4190629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A805A0D-042B-4B51-B6C9-FAF557A47987}"/>
                </a:ext>
              </a:extLst>
            </p:cNvPr>
            <p:cNvSpPr/>
            <p:nvPr/>
          </p:nvSpPr>
          <p:spPr>
            <a:xfrm>
              <a:off x="586330" y="4144387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B0B7DF00-0BE5-4A2C-89D3-C4C6E0433EC4}"/>
                </a:ext>
              </a:extLst>
            </p:cNvPr>
            <p:cNvSpPr/>
            <p:nvPr/>
          </p:nvSpPr>
          <p:spPr>
            <a:xfrm>
              <a:off x="586330" y="4098144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Graphic 20">
            <a:extLst>
              <a:ext uri="{FF2B5EF4-FFF2-40B4-BE49-F238E27FC236}">
                <a16:creationId xmlns:a16="http://schemas.microsoft.com/office/drawing/2014/main" id="{782D79F3-214B-42D2-855F-7996EC226771}"/>
              </a:ext>
            </a:extLst>
          </p:cNvPr>
          <p:cNvSpPr/>
          <p:nvPr/>
        </p:nvSpPr>
        <p:spPr>
          <a:xfrm>
            <a:off x="525540" y="4861750"/>
            <a:ext cx="213943" cy="336458"/>
          </a:xfrm>
          <a:custGeom>
            <a:avLst/>
            <a:gdLst>
              <a:gd name="connsiteX0" fmla="*/ 0 w 213943"/>
              <a:gd name="connsiteY0" fmla="*/ 0 h 336458"/>
              <a:gd name="connsiteX1" fmla="*/ 0 w 213943"/>
              <a:gd name="connsiteY1" fmla="*/ 336458 h 336458"/>
              <a:gd name="connsiteX2" fmla="*/ 213944 w 213943"/>
              <a:gd name="connsiteY2" fmla="*/ 336458 h 336458"/>
              <a:gd name="connsiteX3" fmla="*/ 213944 w 213943"/>
              <a:gd name="connsiteY3" fmla="*/ 0 h 336458"/>
              <a:gd name="connsiteX4" fmla="*/ 0 w 213943"/>
              <a:gd name="connsiteY4" fmla="*/ 0 h 336458"/>
              <a:gd name="connsiteX5" fmla="*/ 189563 w 213943"/>
              <a:gd name="connsiteY5" fmla="*/ 24381 h 336458"/>
              <a:gd name="connsiteX6" fmla="*/ 189563 w 213943"/>
              <a:gd name="connsiteY6" fmla="*/ 248260 h 336458"/>
              <a:gd name="connsiteX7" fmla="*/ 24381 w 213943"/>
              <a:gd name="connsiteY7" fmla="*/ 248260 h 336458"/>
              <a:gd name="connsiteX8" fmla="*/ 24381 w 213943"/>
              <a:gd name="connsiteY8" fmla="*/ 24381 h 336458"/>
              <a:gd name="connsiteX9" fmla="*/ 189563 w 213943"/>
              <a:gd name="connsiteY9" fmla="*/ 24381 h 336458"/>
              <a:gd name="connsiteX10" fmla="*/ 24381 w 213943"/>
              <a:gd name="connsiteY10" fmla="*/ 312077 h 336458"/>
              <a:gd name="connsiteX11" fmla="*/ 24381 w 213943"/>
              <a:gd name="connsiteY11" fmla="*/ 272641 h 336458"/>
              <a:gd name="connsiteX12" fmla="*/ 189563 w 213943"/>
              <a:gd name="connsiteY12" fmla="*/ 272641 h 336458"/>
              <a:gd name="connsiteX13" fmla="*/ 189563 w 213943"/>
              <a:gd name="connsiteY13" fmla="*/ 312077 h 336458"/>
              <a:gd name="connsiteX14" fmla="*/ 24381 w 213943"/>
              <a:gd name="connsiteY14" fmla="*/ 312077 h 33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43" h="336458">
                <a:moveTo>
                  <a:pt x="0" y="0"/>
                </a:moveTo>
                <a:lnTo>
                  <a:pt x="0" y="336458"/>
                </a:lnTo>
                <a:lnTo>
                  <a:pt x="213944" y="336458"/>
                </a:lnTo>
                <a:lnTo>
                  <a:pt x="213944" y="0"/>
                </a:lnTo>
                <a:lnTo>
                  <a:pt x="0" y="0"/>
                </a:lnTo>
                <a:close/>
                <a:moveTo>
                  <a:pt x="189563" y="24381"/>
                </a:moveTo>
                <a:lnTo>
                  <a:pt x="189563" y="248260"/>
                </a:lnTo>
                <a:lnTo>
                  <a:pt x="24381" y="248260"/>
                </a:lnTo>
                <a:lnTo>
                  <a:pt x="24381" y="24381"/>
                </a:lnTo>
                <a:lnTo>
                  <a:pt x="189563" y="24381"/>
                </a:lnTo>
                <a:close/>
                <a:moveTo>
                  <a:pt x="24381" y="312077"/>
                </a:moveTo>
                <a:lnTo>
                  <a:pt x="24381" y="272641"/>
                </a:lnTo>
                <a:lnTo>
                  <a:pt x="189563" y="272641"/>
                </a:lnTo>
                <a:lnTo>
                  <a:pt x="189563" y="312077"/>
                </a:lnTo>
                <a:lnTo>
                  <a:pt x="24381" y="312077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Graphic 21">
            <a:extLst>
              <a:ext uri="{FF2B5EF4-FFF2-40B4-BE49-F238E27FC236}">
                <a16:creationId xmlns:a16="http://schemas.microsoft.com/office/drawing/2014/main" id="{B5F6D25D-2D49-418B-8F65-E08DB9D14709}"/>
              </a:ext>
            </a:extLst>
          </p:cNvPr>
          <p:cNvSpPr/>
          <p:nvPr/>
        </p:nvSpPr>
        <p:spPr>
          <a:xfrm>
            <a:off x="465804" y="5674517"/>
            <a:ext cx="333355" cy="231619"/>
          </a:xfrm>
          <a:custGeom>
            <a:avLst/>
            <a:gdLst>
              <a:gd name="connsiteX0" fmla="*/ 0 w 333355"/>
              <a:gd name="connsiteY0" fmla="*/ 0 h 231619"/>
              <a:gd name="connsiteX1" fmla="*/ 0 w 333355"/>
              <a:gd name="connsiteY1" fmla="*/ 231620 h 231619"/>
              <a:gd name="connsiteX2" fmla="*/ 333355 w 333355"/>
              <a:gd name="connsiteY2" fmla="*/ 231620 h 231619"/>
              <a:gd name="connsiteX3" fmla="*/ 333355 w 333355"/>
              <a:gd name="connsiteY3" fmla="*/ 0 h 231619"/>
              <a:gd name="connsiteX4" fmla="*/ 0 w 333355"/>
              <a:gd name="connsiteY4" fmla="*/ 0 h 231619"/>
              <a:gd name="connsiteX5" fmla="*/ 291663 w 333355"/>
              <a:gd name="connsiteY5" fmla="*/ 24381 h 231619"/>
              <a:gd name="connsiteX6" fmla="*/ 166464 w 333355"/>
              <a:gd name="connsiteY6" fmla="*/ 149273 h 231619"/>
              <a:gd name="connsiteX7" fmla="*/ 41631 w 333355"/>
              <a:gd name="connsiteY7" fmla="*/ 24381 h 231619"/>
              <a:gd name="connsiteX8" fmla="*/ 291663 w 333355"/>
              <a:gd name="connsiteY8" fmla="*/ 24381 h 231619"/>
              <a:gd name="connsiteX9" fmla="*/ 24381 w 333355"/>
              <a:gd name="connsiteY9" fmla="*/ 207239 h 231619"/>
              <a:gd name="connsiteX10" fmla="*/ 24381 w 333355"/>
              <a:gd name="connsiteY10" fmla="*/ 41631 h 231619"/>
              <a:gd name="connsiteX11" fmla="*/ 166464 w 333355"/>
              <a:gd name="connsiteY11" fmla="*/ 183711 h 231619"/>
              <a:gd name="connsiteX12" fmla="*/ 308974 w 333355"/>
              <a:gd name="connsiteY12" fmla="*/ 41570 h 231619"/>
              <a:gd name="connsiteX13" fmla="*/ 308974 w 333355"/>
              <a:gd name="connsiteY13" fmla="*/ 207239 h 231619"/>
              <a:gd name="connsiteX14" fmla="*/ 24381 w 333355"/>
              <a:gd name="connsiteY14" fmla="*/ 207239 h 2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55" h="231619">
                <a:moveTo>
                  <a:pt x="0" y="0"/>
                </a:moveTo>
                <a:lnTo>
                  <a:pt x="0" y="231620"/>
                </a:lnTo>
                <a:lnTo>
                  <a:pt x="333355" y="231620"/>
                </a:lnTo>
                <a:lnTo>
                  <a:pt x="333355" y="0"/>
                </a:lnTo>
                <a:lnTo>
                  <a:pt x="0" y="0"/>
                </a:lnTo>
                <a:close/>
                <a:moveTo>
                  <a:pt x="291663" y="24381"/>
                </a:moveTo>
                <a:lnTo>
                  <a:pt x="166464" y="149273"/>
                </a:lnTo>
                <a:lnTo>
                  <a:pt x="41631" y="24381"/>
                </a:lnTo>
                <a:lnTo>
                  <a:pt x="291663" y="24381"/>
                </a:lnTo>
                <a:close/>
                <a:moveTo>
                  <a:pt x="24381" y="207239"/>
                </a:moveTo>
                <a:lnTo>
                  <a:pt x="24381" y="41631"/>
                </a:lnTo>
                <a:lnTo>
                  <a:pt x="166464" y="183711"/>
                </a:lnTo>
                <a:lnTo>
                  <a:pt x="308974" y="41570"/>
                </a:lnTo>
                <a:lnTo>
                  <a:pt x="308974" y="207239"/>
                </a:lnTo>
                <a:lnTo>
                  <a:pt x="24381" y="207239"/>
                </a:lnTo>
                <a:close/>
              </a:path>
            </a:pathLst>
          </a:custGeom>
          <a:solidFill>
            <a:srgbClr val="000000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9" name="Группа 14">
            <a:extLst>
              <a:ext uri="{FF2B5EF4-FFF2-40B4-BE49-F238E27FC236}">
                <a16:creationId xmlns:a16="http://schemas.microsoft.com/office/drawing/2014/main" id="{1E08B463-FE8E-4D73-9A2D-0BD69D91FE8A}"/>
              </a:ext>
            </a:extLst>
          </p:cNvPr>
          <p:cNvGrpSpPr/>
          <p:nvPr userDrawn="1"/>
        </p:nvGrpSpPr>
        <p:grpSpPr>
          <a:xfrm>
            <a:off x="1" y="6669086"/>
            <a:ext cx="12191800" cy="188913"/>
            <a:chOff x="1" y="6669086"/>
            <a:chExt cx="12191800" cy="188913"/>
          </a:xfrm>
        </p:grpSpPr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FCA269F9-D651-43C4-863F-E43C2726E406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5C315E23-363E-4B69-B70C-36826CDBEE8A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CCAC53E5-7976-4BA3-8775-6C248B640869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FCE185AD-7878-4E2D-BBE9-2B6938FA9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234" y="446088"/>
            <a:ext cx="1819178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Титул (Поез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966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F9FAA6C-F5B5-4374-9F07-560C93D7DCD7}"/>
              </a:ext>
            </a:extLst>
          </p:cNvPr>
          <p:cNvSpPr/>
          <p:nvPr userDrawn="1"/>
        </p:nvSpPr>
        <p:spPr>
          <a:xfrm>
            <a:off x="10970420" y="0"/>
            <a:ext cx="1221580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9EA179-C047-4D7C-9DA2-D4329FDD0CC1}"/>
              </a:ext>
            </a:extLst>
          </p:cNvPr>
          <p:cNvSpPr/>
          <p:nvPr userDrawn="1"/>
        </p:nvSpPr>
        <p:spPr>
          <a:xfrm flipH="1" flipV="1">
            <a:off x="2286000" y="5257800"/>
            <a:ext cx="868442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199A19-C204-4190-BEC6-6331F05E38C5}"/>
              </a:ext>
            </a:extLst>
          </p:cNvPr>
          <p:cNvSpPr/>
          <p:nvPr userDrawn="1"/>
        </p:nvSpPr>
        <p:spPr>
          <a:xfrm flipH="1" flipV="1">
            <a:off x="0" y="6411912"/>
            <a:ext cx="22860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77CC5F-961B-46CA-8BE8-0C4F1B5239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8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8EC6632-3797-439D-8A97-75679CDDA7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7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17" name="Picture 16" descr="A close up of a train&#10;&#10;Description automatically generated">
            <a:extLst>
              <a:ext uri="{FF2B5EF4-FFF2-40B4-BE49-F238E27FC236}">
                <a16:creationId xmlns:a16="http://schemas.microsoft.com/office/drawing/2014/main" id="{6DFCA56C-956F-4992-97D4-03DD0C1F6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0" y="3043587"/>
            <a:ext cx="7639050" cy="33588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46A1D0A-0C10-448E-939E-CF199C85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78F7C28-B1D9-4823-900D-767772E6ED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8" name="Graphic 21">
            <a:extLst>
              <a:ext uri="{FF2B5EF4-FFF2-40B4-BE49-F238E27FC236}">
                <a16:creationId xmlns:a16="http://schemas.microsoft.com/office/drawing/2014/main" id="{0A806F84-4246-4F69-9E77-680C958A40E8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78F3B00-4823-411C-B845-D33F102E84E3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410DA75-55FA-41FF-87B2-75B356F7CDB2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549035A3-F671-4004-BC0C-62410D227937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B37A342-0956-4899-9DB4-9A087E9F27DE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1CE8A75C-0C38-4502-B23F-2BA8D3BDEEFE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17101DE8-16D4-49B4-9DD4-53CA7F4C1A0B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69E6AF67-2B01-437D-92ED-290FD11A3F0A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CAAD3775-3497-49E0-8102-8E874558A371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427420B-3933-4012-B448-025BBDD0D552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5C4B9633-23EB-4188-944F-16CB462C495A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73F42D59-ED43-4708-9006-103819B5A7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734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BF1AD02-4937-475A-A95A-A58946F5A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3332" y="0"/>
            <a:ext cx="4558668" cy="5471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ysClr val="windowText" lastClr="000000"/>
                </a:solidFill>
              </a:defRPr>
            </a:lvl1pPr>
          </a:lstStyle>
          <a:p>
            <a:pPr marL="144000" lvl="0" indent="-14400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9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8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6E99C-E850-4B71-BE01-59C1D4FD2CC1}"/>
              </a:ext>
            </a:extLst>
          </p:cNvPr>
          <p:cNvSpPr/>
          <p:nvPr userDrawn="1"/>
        </p:nvSpPr>
        <p:spPr>
          <a:xfrm rot="5400000">
            <a:off x="0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3761-35A0-4469-8304-7C5F0B4D3F27}"/>
              </a:ext>
            </a:extLst>
          </p:cNvPr>
          <p:cNvSpPr/>
          <p:nvPr userDrawn="1"/>
        </p:nvSpPr>
        <p:spPr>
          <a:xfrm rot="5400000">
            <a:off x="3816664" y="2579174"/>
            <a:ext cx="462163" cy="7171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976336-608D-45E1-86B0-AF885E9CA4A4}"/>
              </a:ext>
            </a:extLst>
          </p:cNvPr>
          <p:cNvSpPr/>
          <p:nvPr userDrawn="1"/>
        </p:nvSpPr>
        <p:spPr>
          <a:xfrm rot="5400000">
            <a:off x="9681582" y="3423259"/>
            <a:ext cx="462163" cy="455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E3F5EE-9F26-498A-8A0E-B1D1A31EB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1BA39C0-7522-4FFC-8058-0309845BFA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1" name="Graphic 21">
            <a:extLst>
              <a:ext uri="{FF2B5EF4-FFF2-40B4-BE49-F238E27FC236}">
                <a16:creationId xmlns:a16="http://schemas.microsoft.com/office/drawing/2014/main" id="{B3DF63C7-C4D1-4E05-B489-4DB2E47C26F9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8EAEF4AD-1EFF-4A93-AECA-88B4DE3E7E8B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4A21361-C44B-437C-A323-A8CA29916226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Graphic 20">
            <a:extLst>
              <a:ext uri="{FF2B5EF4-FFF2-40B4-BE49-F238E27FC236}">
                <a16:creationId xmlns:a16="http://schemas.microsoft.com/office/drawing/2014/main" id="{05130D85-53AD-422A-A011-11B79DB150D8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0F3219F-AA30-4840-A36B-3D9F91C24282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D3F2EF5-ECAF-4EB6-95A4-5EB227B3CF0D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F408705-B3A6-41A5-B31C-06EE11EAC4D2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7D970A5-287D-49EA-ACB2-1F0ECDA5C8E4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7C54950-C6CE-44E5-A4F3-940612A9300F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5E9DB84E-ECF6-439A-9C4B-1A88E2DB31BD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07FA25D2-4484-45ED-8B85-F1F3A33BA2D9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D685BF97-3F23-44EF-BE9B-908422585A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итул (Руд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00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snow, outdoor, grass, track&#10;&#10;Description automatically generated">
            <a:extLst>
              <a:ext uri="{FF2B5EF4-FFF2-40B4-BE49-F238E27FC236}">
                <a16:creationId xmlns:a16="http://schemas.microsoft.com/office/drawing/2014/main" id="{72D2AF93-AB1C-4103-91EE-4FB5B70A75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16" y="0"/>
            <a:ext cx="4558284" cy="547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9" y="1493235"/>
            <a:ext cx="6583680" cy="1387046"/>
          </a:xfrm>
        </p:spPr>
        <p:txBody>
          <a:bodyPr wrap="square" anchor="ctr">
            <a:sp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8" y="3137530"/>
            <a:ext cx="658368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4BA21DB-885B-443A-A469-132CABDED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E31D1FF-125C-40E0-A616-A43F9E017E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1" name="Graphic 21">
            <a:extLst>
              <a:ext uri="{FF2B5EF4-FFF2-40B4-BE49-F238E27FC236}">
                <a16:creationId xmlns:a16="http://schemas.microsoft.com/office/drawing/2014/main" id="{8308955E-021E-4440-9862-C549B4892043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F17E4D3C-C7CF-40CC-843E-1ADD62B50C5F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F38EA6B-3CD1-486D-9548-12CEC46285C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Graphic 20">
            <a:extLst>
              <a:ext uri="{FF2B5EF4-FFF2-40B4-BE49-F238E27FC236}">
                <a16:creationId xmlns:a16="http://schemas.microsoft.com/office/drawing/2014/main" id="{95CC48AF-F2A2-4228-8890-92BDF4641773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480F4D7-C0B2-4E9A-B8CF-0EB819EF29DC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0D00286-2F3D-4B10-9C08-7090899A6FC3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7907BFD-DACF-4BFB-AB5A-331C3C117D67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5BE4A00-27DA-4DD4-A045-2EF968D48AB9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B86A688B-62AE-4263-9DD8-1743F331C685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42311143-B280-468A-9E8D-16FEB7859709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B59DC99-490E-41CE-AD74-1072C515136B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D8901-F10F-4803-9000-2B00DAE8C2C6}"/>
              </a:ext>
            </a:extLst>
          </p:cNvPr>
          <p:cNvSpPr/>
          <p:nvPr userDrawn="1"/>
        </p:nvSpPr>
        <p:spPr>
          <a:xfrm rot="5400000">
            <a:off x="0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7B5BB-3DED-449A-A48F-CD6F02640ADE}"/>
              </a:ext>
            </a:extLst>
          </p:cNvPr>
          <p:cNvSpPr/>
          <p:nvPr userDrawn="1"/>
        </p:nvSpPr>
        <p:spPr>
          <a:xfrm rot="5400000">
            <a:off x="3816664" y="2579174"/>
            <a:ext cx="462163" cy="7171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B9702-EC88-46B2-A10B-5AC089B0023F}"/>
              </a:ext>
            </a:extLst>
          </p:cNvPr>
          <p:cNvSpPr/>
          <p:nvPr userDrawn="1"/>
        </p:nvSpPr>
        <p:spPr>
          <a:xfrm rot="5400000">
            <a:off x="9681582" y="3423259"/>
            <a:ext cx="462163" cy="455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04958A6-86F7-4C96-B712-2671F64F6E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212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9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8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14" name="Picture 13" descr="A person holding a gun&#10;&#10;Description automatically generated">
            <a:extLst>
              <a:ext uri="{FF2B5EF4-FFF2-40B4-BE49-F238E27FC236}">
                <a16:creationId xmlns:a16="http://schemas.microsoft.com/office/drawing/2014/main" id="{91285684-FE9C-41FE-86DF-52A16FCBA5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16" y="0"/>
            <a:ext cx="4558284" cy="547116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7E217F9-F98E-43ED-8F7B-4E58E430F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1A4DFFF-C2C3-4FD2-8EF7-15FD53E30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0" name="Graphic 21">
            <a:extLst>
              <a:ext uri="{FF2B5EF4-FFF2-40B4-BE49-F238E27FC236}">
                <a16:creationId xmlns:a16="http://schemas.microsoft.com/office/drawing/2014/main" id="{6EC23E9A-AC52-4066-BE11-D9106B5CEB07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55D64A3-91E5-4AAC-9CBC-2B3E2E5D5658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B2DC563-D8A8-4215-A84F-75090EE96B8B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4" name="Graphic 20">
            <a:extLst>
              <a:ext uri="{FF2B5EF4-FFF2-40B4-BE49-F238E27FC236}">
                <a16:creationId xmlns:a16="http://schemas.microsoft.com/office/drawing/2014/main" id="{0A640410-0AB8-467A-9745-44BFDF74D612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EE8BA6F5-8C17-4F1E-86B2-947B36A27C52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4B2AD09F-4873-407D-9CBC-49B1CA071E89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F3F27C06-A1FB-40BB-9689-7E7FB7D7C94D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50F2A065-DC40-43CE-A155-8966C9B4295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384B3589-A401-408A-9E38-D21FB733AAD5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728F6C2-145D-4010-AA39-6BE0200EAE90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C90A12E-6D8C-4736-839C-C38B50C9286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79493D8-0F51-4ACC-81E0-00478C4A6281}"/>
              </a:ext>
            </a:extLst>
          </p:cNvPr>
          <p:cNvSpPr/>
          <p:nvPr userDrawn="1"/>
        </p:nvSpPr>
        <p:spPr>
          <a:xfrm rot="5400000">
            <a:off x="0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9EA0D-E04D-4363-9504-9D1103C7B5AB}"/>
              </a:ext>
            </a:extLst>
          </p:cNvPr>
          <p:cNvSpPr/>
          <p:nvPr userDrawn="1"/>
        </p:nvSpPr>
        <p:spPr>
          <a:xfrm rot="5400000">
            <a:off x="3816664" y="2579174"/>
            <a:ext cx="462163" cy="7171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D9B9B6-3BBA-4604-A370-0011B26AE0FE}"/>
              </a:ext>
            </a:extLst>
          </p:cNvPr>
          <p:cNvSpPr/>
          <p:nvPr userDrawn="1"/>
        </p:nvSpPr>
        <p:spPr>
          <a:xfrm rot="5400000">
            <a:off x="9681582" y="3423259"/>
            <a:ext cx="462163" cy="455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2468C78-433B-42DE-824B-56BD68E2B6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_Титул (Шах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050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old, sitting, pile, motorcycle&#10;&#10;Description automatically generated">
            <a:extLst>
              <a:ext uri="{FF2B5EF4-FFF2-40B4-BE49-F238E27FC236}">
                <a16:creationId xmlns:a16="http://schemas.microsoft.com/office/drawing/2014/main" id="{9DCA0A80-FCCD-4FA6-9CB9-C29362F591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16" y="0"/>
            <a:ext cx="4558284" cy="547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49" y="1493235"/>
            <a:ext cx="6583680" cy="1387046"/>
          </a:xfrm>
        </p:spPr>
        <p:txBody>
          <a:bodyPr wrap="square" anchor="ctr">
            <a:norm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48" y="3122141"/>
            <a:ext cx="65836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FE1F4-758C-4FE6-9846-863A787B4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229" y="3791521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Докладчик(и)/Автор(ы), Должность (опционально)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9E90566-687C-48CE-A67C-7FA574673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29" y="4135457"/>
            <a:ext cx="4389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20" name="Graphic 21">
            <a:extLst>
              <a:ext uri="{FF2B5EF4-FFF2-40B4-BE49-F238E27FC236}">
                <a16:creationId xmlns:a16="http://schemas.microsoft.com/office/drawing/2014/main" id="{E139F7BB-5871-450E-B59E-0449D054F658}"/>
              </a:ext>
            </a:extLst>
          </p:cNvPr>
          <p:cNvGrpSpPr/>
          <p:nvPr userDrawn="1"/>
        </p:nvGrpSpPr>
        <p:grpSpPr>
          <a:xfrm>
            <a:off x="433348" y="3779361"/>
            <a:ext cx="182562" cy="208986"/>
            <a:chOff x="433348" y="3779361"/>
            <a:chExt cx="182562" cy="20898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AF245F4E-ACEB-4DCC-B586-84A45B7C2E9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FD3C330-08FC-4F42-8D72-C2D66EF09DD3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4" name="Graphic 20">
            <a:extLst>
              <a:ext uri="{FF2B5EF4-FFF2-40B4-BE49-F238E27FC236}">
                <a16:creationId xmlns:a16="http://schemas.microsoft.com/office/drawing/2014/main" id="{5B435D59-F557-4A20-8387-543E6AD6F389}"/>
              </a:ext>
            </a:extLst>
          </p:cNvPr>
          <p:cNvGrpSpPr/>
          <p:nvPr userDrawn="1"/>
        </p:nvGrpSpPr>
        <p:grpSpPr>
          <a:xfrm>
            <a:off x="416680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6A67E73-F484-47BF-9A97-D8C7190033D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1F9E108-1368-4D85-8FB9-DFA9A433E4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4FE7681-D0F9-49B5-8A87-A37E54A9B4C3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01BDEA07-EC72-43BC-910E-BFD7BC1BD2E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C87C3EA-33AC-4802-AEDC-DDB45DC189B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B7561C1E-9784-4006-88EA-8AB45AF5A9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362C1810-AD72-46F4-A875-B17F78B864D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8F6D55F-5930-432D-A320-C29856F1DD97}"/>
              </a:ext>
            </a:extLst>
          </p:cNvPr>
          <p:cNvSpPr/>
          <p:nvPr userDrawn="1"/>
        </p:nvSpPr>
        <p:spPr>
          <a:xfrm rot="5400000">
            <a:off x="0" y="6395837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3EE4B-B5BA-454A-A0F9-E1D7F3FB0C14}"/>
              </a:ext>
            </a:extLst>
          </p:cNvPr>
          <p:cNvSpPr/>
          <p:nvPr userDrawn="1"/>
        </p:nvSpPr>
        <p:spPr>
          <a:xfrm rot="5400000">
            <a:off x="3816664" y="2579174"/>
            <a:ext cx="462163" cy="7171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C876BD-0329-4C6F-B0F9-5F9AE8B6DD52}"/>
              </a:ext>
            </a:extLst>
          </p:cNvPr>
          <p:cNvSpPr/>
          <p:nvPr userDrawn="1"/>
        </p:nvSpPr>
        <p:spPr>
          <a:xfrm rot="5400000">
            <a:off x="9681582" y="3423259"/>
            <a:ext cx="462163" cy="455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3DB65D3-2B93-4504-A803-978169541E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34" y="446088"/>
            <a:ext cx="181917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2915384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45" imgW="470" imgH="469" progId="TCLayout.ActiveDocument.1">
                  <p:embed/>
                </p:oleObj>
              </mc:Choice>
              <mc:Fallback>
                <p:oleObj name="Слайд think-cell" r:id="rId4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4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ED78B-0F34-4CEB-A787-8CD6DEA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01019"/>
            <a:ext cx="9566670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B8A5-C1E5-477B-B9D7-6C70B0C8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950" y="6454274"/>
            <a:ext cx="333376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B59802-BD4F-4539-9450-1E26DF6D19CC}"/>
              </a:ext>
            </a:extLst>
          </p:cNvPr>
          <p:cNvCxnSpPr>
            <a:cxnSpLocks/>
          </p:cNvCxnSpPr>
          <p:nvPr userDrawn="1"/>
        </p:nvCxnSpPr>
        <p:spPr>
          <a:xfrm>
            <a:off x="447675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842B67-EA6D-4958-B375-E5330C516946}"/>
              </a:ext>
            </a:extLst>
          </p:cNvPr>
          <p:cNvCxnSpPr>
            <a:cxnSpLocks/>
          </p:cNvCxnSpPr>
          <p:nvPr userDrawn="1"/>
        </p:nvCxnSpPr>
        <p:spPr>
          <a:xfrm>
            <a:off x="447675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3FFA94-442A-4128-BA07-1B6109C05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674" y="6423496"/>
            <a:ext cx="10852785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DF74BA-6CAF-4014-8F6C-5E97C402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089031"/>
            <a:ext cx="11287124" cy="5076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8307E5-A05F-274E-844D-D29D2E95F3A2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10444560" y="541265"/>
            <a:ext cx="129024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89" r:id="rId2"/>
    <p:sldLayoutId id="2147483748" r:id="rId3"/>
    <p:sldLayoutId id="2147483877" r:id="rId4"/>
    <p:sldLayoutId id="2147483750" r:id="rId5"/>
    <p:sldLayoutId id="2147483865" r:id="rId6"/>
    <p:sldLayoutId id="2147483845" r:id="rId7"/>
    <p:sldLayoutId id="2147483866" r:id="rId8"/>
    <p:sldLayoutId id="2147483867" r:id="rId9"/>
    <p:sldLayoutId id="2147483851" r:id="rId10"/>
    <p:sldLayoutId id="2147483886" r:id="rId11"/>
    <p:sldLayoutId id="2147483887" r:id="rId12"/>
    <p:sldLayoutId id="2147483888" r:id="rId13"/>
    <p:sldLayoutId id="2147483709" r:id="rId14"/>
    <p:sldLayoutId id="2147483707" r:id="rId15"/>
    <p:sldLayoutId id="2147483890" r:id="rId16"/>
    <p:sldLayoutId id="2147483874" r:id="rId17"/>
    <p:sldLayoutId id="2147483884" r:id="rId18"/>
    <p:sldLayoutId id="2147483862" r:id="rId19"/>
    <p:sldLayoutId id="2147483878" r:id="rId20"/>
    <p:sldLayoutId id="2147483873" r:id="rId21"/>
    <p:sldLayoutId id="2147483881" r:id="rId22"/>
    <p:sldLayoutId id="2147483875" r:id="rId23"/>
    <p:sldLayoutId id="2147483882" r:id="rId24"/>
    <p:sldLayoutId id="2147483863" r:id="rId25"/>
    <p:sldLayoutId id="2147483883" r:id="rId26"/>
    <p:sldLayoutId id="2147483871" r:id="rId27"/>
    <p:sldLayoutId id="2147483879" r:id="rId28"/>
    <p:sldLayoutId id="2147483864" r:id="rId29"/>
    <p:sldLayoutId id="2147483885" r:id="rId30"/>
    <p:sldLayoutId id="2147483872" r:id="rId31"/>
    <p:sldLayoutId id="2147483880" r:id="rId32"/>
    <p:sldLayoutId id="2147483870" r:id="rId33"/>
    <p:sldLayoutId id="2147483869" r:id="rId34"/>
    <p:sldLayoutId id="2147483854" r:id="rId35"/>
    <p:sldLayoutId id="2147483696" r:id="rId36"/>
    <p:sldLayoutId id="2147483891" r:id="rId37"/>
    <p:sldLayoutId id="2147483892" r:id="rId38"/>
    <p:sldLayoutId id="2147483800" r:id="rId39"/>
    <p:sldLayoutId id="2147483801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D7817"/>
        </a:buClr>
        <a:buFont typeface="Wingdings" panose="05000000000000000000" pitchFamily="2" charset="2"/>
        <a:buChar char="§"/>
        <a:defRPr lang="ru-RU" sz="1200" kern="1200" dirty="0">
          <a:solidFill>
            <a:srgbClr val="000000"/>
          </a:solidFill>
          <a:latin typeface="Arial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lang="en-US" sz="105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─"/>
        <a:defRPr lang="ru-RU" sz="10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.xml"/><Relationship Id="rId7" Type="http://schemas.openxmlformats.org/officeDocument/2006/relationships/oleObject" Target="../embeddings/oleObject2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0FA0F-5849-E817-90E9-0AC906E29B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559" y="2834999"/>
            <a:ext cx="3682485" cy="2431385"/>
          </a:xfrm>
          <a:prstGeom prst="rect">
            <a:avLst/>
          </a:prstGeom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607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Слайд think-cell" r:id="rId7" imgW="470" imgH="469" progId="TCLayout.ActiveDocument.1">
                  <p:embed/>
                </p:oleObj>
              </mc:Choice>
              <mc:Fallback>
                <p:oleObj name="Слайд think-cell" r:id="rId7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B4403AF-BDA1-4C77-BA8E-0F29A5A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48" y="1493235"/>
            <a:ext cx="5510252" cy="724671"/>
          </a:xfrm>
        </p:spPr>
        <p:txBody>
          <a:bodyPr anchor="b"/>
          <a:lstStyle/>
          <a:p>
            <a:r>
              <a:rPr lang="ru-RU" sz="3600" dirty="0"/>
              <a:t>Название проекта</a:t>
            </a:r>
            <a:r>
              <a:rPr lang="ru-RU" dirty="0"/>
              <a:t>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764EB89-DF56-4051-A18F-F1E9E5BCA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47" y="2537804"/>
            <a:ext cx="7498080" cy="307777"/>
          </a:xfrm>
        </p:spPr>
        <p:txBody>
          <a:bodyPr>
            <a:normAutofit/>
          </a:bodyPr>
          <a:lstStyle/>
          <a:p>
            <a:r>
              <a:rPr lang="ru-RU" sz="1200" u="sng" dirty="0"/>
              <a:t>Заявитель</a:t>
            </a:r>
            <a:r>
              <a:rPr lang="ru-RU" sz="1200" dirty="0"/>
              <a:t>: название организации и ИНН 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8661F62-485F-4B85-A6E6-946CC5263B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29" y="4135457"/>
            <a:ext cx="4389120" cy="184666"/>
          </a:xfrm>
        </p:spPr>
        <p:txBody>
          <a:bodyPr/>
          <a:lstStyle/>
          <a:p>
            <a:r>
              <a:rPr lang="ru-RU" dirty="0"/>
              <a:t>2025 г.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347" y="3581400"/>
            <a:ext cx="1371600" cy="42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10C64DDD-732A-3E6F-40A5-2E9CA4AB467C}"/>
              </a:ext>
            </a:extLst>
          </p:cNvPr>
          <p:cNvSpPr txBox="1">
            <a:spLocks/>
          </p:cNvSpPr>
          <p:nvPr/>
        </p:nvSpPr>
        <p:spPr>
          <a:xfrm>
            <a:off x="433347" y="3070355"/>
            <a:ext cx="749808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None/>
              <a:defRPr lang="ru-RU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u="sng" dirty="0"/>
              <a:t>Руководитель проекта</a:t>
            </a:r>
            <a:r>
              <a:rPr lang="ru-RU" sz="1200" dirty="0"/>
              <a:t>: Фамилия Имя Отчество и должность  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2FB24027-8EF0-C8E3-BA4D-A066B8520B1C}"/>
              </a:ext>
            </a:extLst>
          </p:cNvPr>
          <p:cNvSpPr txBox="1">
            <a:spLocks/>
          </p:cNvSpPr>
          <p:nvPr/>
        </p:nvSpPr>
        <p:spPr>
          <a:xfrm>
            <a:off x="433347" y="3602906"/>
            <a:ext cx="749808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None/>
              <a:defRPr lang="ru-RU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u="sng" dirty="0"/>
              <a:t>География проекта</a:t>
            </a:r>
            <a:r>
              <a:rPr lang="ru-RU" sz="1200" dirty="0"/>
              <a:t>: города</a:t>
            </a:r>
            <a:r>
              <a:rPr lang="en-US" sz="1200" dirty="0"/>
              <a:t>/</a:t>
            </a:r>
            <a:r>
              <a:rPr lang="ru-RU" sz="1200" dirty="0"/>
              <a:t> населенные пункты  </a:t>
            </a:r>
          </a:p>
        </p:txBody>
      </p:sp>
    </p:spTree>
    <p:extLst>
      <p:ext uri="{BB962C8B-B14F-4D97-AF65-F5344CB8AC3E}">
        <p14:creationId xmlns:p14="http://schemas.microsoft.com/office/powerpoint/2010/main" val="41368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0FA0F-5849-E817-90E9-0AC906E29B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559" y="2834999"/>
            <a:ext cx="3682485" cy="2431385"/>
          </a:xfrm>
          <a:prstGeom prst="rect">
            <a:avLst/>
          </a:prstGeom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Слайд think-cell" r:id="rId7" imgW="470" imgH="469" progId="TCLayout.ActiveDocument.1">
                  <p:embed/>
                </p:oleObj>
              </mc:Choice>
              <mc:Fallback>
                <p:oleObj name="Слайд think-cell" r:id="rId7" imgW="470" imgH="469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B4403AF-BDA1-4C77-BA8E-0F29A5A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48" y="1493235"/>
            <a:ext cx="5510252" cy="724671"/>
          </a:xfrm>
        </p:spPr>
        <p:txBody>
          <a:bodyPr anchor="b"/>
          <a:lstStyle/>
          <a:p>
            <a:r>
              <a:rPr lang="ru-RU" sz="3600" dirty="0"/>
              <a:t>Название проекта</a:t>
            </a:r>
            <a:r>
              <a:rPr lang="ru-RU" dirty="0"/>
              <a:t>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764EB89-DF56-4051-A18F-F1E9E5BCA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47" y="2537804"/>
            <a:ext cx="7498080" cy="307777"/>
          </a:xfrm>
        </p:spPr>
        <p:txBody>
          <a:bodyPr>
            <a:normAutofit/>
          </a:bodyPr>
          <a:lstStyle/>
          <a:p>
            <a:r>
              <a:rPr lang="ru-RU" sz="1200" u="sng" dirty="0"/>
              <a:t>Заявитель</a:t>
            </a:r>
            <a:r>
              <a:rPr lang="ru-RU" sz="1200" dirty="0"/>
              <a:t>: название организации и ИНН 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8661F62-485F-4B85-A6E6-946CC5263B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29" y="4135457"/>
            <a:ext cx="4389120" cy="184666"/>
          </a:xfrm>
        </p:spPr>
        <p:txBody>
          <a:bodyPr/>
          <a:lstStyle/>
          <a:p>
            <a:r>
              <a:rPr lang="ru-RU" dirty="0"/>
              <a:t>2025 г.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347" y="3581400"/>
            <a:ext cx="1371600" cy="42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10C64DDD-732A-3E6F-40A5-2E9CA4AB467C}"/>
              </a:ext>
            </a:extLst>
          </p:cNvPr>
          <p:cNvSpPr txBox="1">
            <a:spLocks/>
          </p:cNvSpPr>
          <p:nvPr/>
        </p:nvSpPr>
        <p:spPr>
          <a:xfrm>
            <a:off x="433347" y="3070355"/>
            <a:ext cx="749808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None/>
              <a:defRPr lang="ru-RU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u="sng" dirty="0"/>
              <a:t>Руководитель проекта</a:t>
            </a:r>
            <a:r>
              <a:rPr lang="ru-RU" sz="1200" dirty="0"/>
              <a:t>: Фамилия Имя Отчество и должность  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2FB24027-8EF0-C8E3-BA4D-A066B8520B1C}"/>
              </a:ext>
            </a:extLst>
          </p:cNvPr>
          <p:cNvSpPr txBox="1">
            <a:spLocks/>
          </p:cNvSpPr>
          <p:nvPr/>
        </p:nvSpPr>
        <p:spPr>
          <a:xfrm>
            <a:off x="433347" y="3602906"/>
            <a:ext cx="749808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None/>
              <a:defRPr lang="ru-RU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u="sng" dirty="0"/>
              <a:t>География проекта</a:t>
            </a:r>
            <a:r>
              <a:rPr lang="ru-RU" sz="1200" dirty="0"/>
              <a:t>: города</a:t>
            </a:r>
            <a:r>
              <a:rPr lang="en-US" sz="1200" dirty="0"/>
              <a:t>/</a:t>
            </a:r>
            <a:r>
              <a:rPr lang="ru-RU" sz="1200" dirty="0"/>
              <a:t> населенные пункты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18964C-458B-8067-C037-A3938663E21E}"/>
              </a:ext>
            </a:extLst>
          </p:cNvPr>
          <p:cNvSpPr/>
          <p:nvPr/>
        </p:nvSpPr>
        <p:spPr>
          <a:xfrm>
            <a:off x="336331" y="1493235"/>
            <a:ext cx="4477407" cy="883958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47F30DA-36FC-40A0-9A92-DA9FD7766529}"/>
              </a:ext>
            </a:extLst>
          </p:cNvPr>
          <p:cNvCxnSpPr>
            <a:stCxn id="11" idx="3"/>
          </p:cNvCxnSpPr>
          <p:nvPr/>
        </p:nvCxnSpPr>
        <p:spPr>
          <a:xfrm flipV="1">
            <a:off x="4813738" y="1650124"/>
            <a:ext cx="1129862" cy="28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2954DFB2-0BE5-DD52-E14D-184BA6B98F95}"/>
              </a:ext>
            </a:extLst>
          </p:cNvPr>
          <p:cNvSpPr txBox="1">
            <a:spLocks/>
          </p:cNvSpPr>
          <p:nvPr/>
        </p:nvSpPr>
        <p:spPr>
          <a:xfrm>
            <a:off x="6040617" y="1409686"/>
            <a:ext cx="4477407" cy="7892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b="0" i="1" dirty="0"/>
              <a:t>Название должно быть ярким, запоминающимся, «говорящим» и передавать суть проекта, стремитесь к ясности и прозрачности.</a:t>
            </a:r>
          </a:p>
          <a:p>
            <a:pPr>
              <a:lnSpc>
                <a:spcPts val="1500"/>
              </a:lnSpc>
            </a:pPr>
            <a:r>
              <a:rPr lang="ru-RU" sz="1400" b="0" i="1" dirty="0"/>
              <a:t>Оптимальная длина названия – не более семи слов.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763D08-080E-76F1-FB90-32ADF0E4EC06}"/>
              </a:ext>
            </a:extLst>
          </p:cNvPr>
          <p:cNvSpPr/>
          <p:nvPr/>
        </p:nvSpPr>
        <p:spPr>
          <a:xfrm>
            <a:off x="336330" y="3602905"/>
            <a:ext cx="3682485" cy="402563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ABE8A59A-0D9B-BE97-F1F3-DE1CB5E64454}"/>
              </a:ext>
            </a:extLst>
          </p:cNvPr>
          <p:cNvSpPr txBox="1">
            <a:spLocks/>
          </p:cNvSpPr>
          <p:nvPr/>
        </p:nvSpPr>
        <p:spPr>
          <a:xfrm>
            <a:off x="5405230" y="2520826"/>
            <a:ext cx="4477407" cy="5495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b="0" i="1" dirty="0"/>
              <a:t>Укажите все города/населенные пункты, в которых Вы планируете реализовать проект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884A39B-F4C1-5BF0-A2E0-D60ACB72832D}"/>
              </a:ext>
            </a:extLst>
          </p:cNvPr>
          <p:cNvCxnSpPr>
            <a:stCxn id="16" idx="3"/>
          </p:cNvCxnSpPr>
          <p:nvPr/>
        </p:nvCxnSpPr>
        <p:spPr>
          <a:xfrm flipV="1">
            <a:off x="4018815" y="2834999"/>
            <a:ext cx="1249871" cy="96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Календарный план мероприятий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551CFA-BB47-4640-B845-82D35F0FB760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085849"/>
          <a:ext cx="11296650" cy="43644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900">
                  <a:extLst>
                    <a:ext uri="{9D8B030D-6E8A-4147-A177-3AD203B41FA5}">
                      <a16:colId xmlns:a16="http://schemas.microsoft.com/office/drawing/2014/main" val="3484030085"/>
                    </a:ext>
                  </a:extLst>
                </a:gridCol>
                <a:gridCol w="7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2">
                  <a:extLst>
                    <a:ext uri="{9D8B030D-6E8A-4147-A177-3AD203B41FA5}">
                      <a16:colId xmlns:a16="http://schemas.microsoft.com/office/drawing/2014/main" val="1536043633"/>
                    </a:ext>
                  </a:extLst>
                </a:gridCol>
                <a:gridCol w="586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9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Подробное описание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01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1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1826"/>
                  </a:ext>
                </a:extLst>
              </a:tr>
              <a:tr h="1349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589970"/>
                  </a:ext>
                </a:extLst>
              </a:tr>
              <a:tr h="14331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22389"/>
                  </a:ext>
                </a:extLst>
              </a:tr>
              <a:tr h="257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7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7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713556"/>
                  </a:ext>
                </a:extLst>
              </a:tr>
              <a:tr h="20216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3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57245"/>
                  </a:ext>
                </a:extLst>
              </a:tr>
              <a:tr h="202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D0DD83-FCA8-9662-92FF-3072474A5318}"/>
              </a:ext>
            </a:extLst>
          </p:cNvPr>
          <p:cNvSpPr/>
          <p:nvPr/>
        </p:nvSpPr>
        <p:spPr>
          <a:xfrm>
            <a:off x="336332" y="1493234"/>
            <a:ext cx="3858298" cy="3957061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E37568F-B3DC-64A8-4403-52157F2B886B}"/>
              </a:ext>
            </a:extLst>
          </p:cNvPr>
          <p:cNvCxnSpPr/>
          <p:nvPr/>
        </p:nvCxnSpPr>
        <p:spPr>
          <a:xfrm>
            <a:off x="2264229" y="5450295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513F75B6-3F22-06FB-3580-EF80B9963F01}"/>
              </a:ext>
            </a:extLst>
          </p:cNvPr>
          <p:cNvSpPr txBox="1">
            <a:spLocks/>
          </p:cNvSpPr>
          <p:nvPr/>
        </p:nvSpPr>
        <p:spPr>
          <a:xfrm>
            <a:off x="447674" y="5791200"/>
            <a:ext cx="3858297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Укажите наименование этапов проекта и мероприятий. Рекомендуем использовать краткие обозначения, из которых понятна суть.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47481C-E6D5-FDC2-BD80-461BBDFCA588}"/>
              </a:ext>
            </a:extLst>
          </p:cNvPr>
          <p:cNvSpPr/>
          <p:nvPr/>
        </p:nvSpPr>
        <p:spPr>
          <a:xfrm>
            <a:off x="4305971" y="1489456"/>
            <a:ext cx="1392865" cy="3957061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8C2A52-71DB-5B2E-EBA6-A637D6049F8B}"/>
              </a:ext>
            </a:extLst>
          </p:cNvPr>
          <p:cNvCxnSpPr/>
          <p:nvPr/>
        </p:nvCxnSpPr>
        <p:spPr>
          <a:xfrm>
            <a:off x="5048993" y="5450295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605CB36E-CCAE-9F17-8727-072380655215}"/>
              </a:ext>
            </a:extLst>
          </p:cNvPr>
          <p:cNvSpPr txBox="1">
            <a:spLocks/>
          </p:cNvSpPr>
          <p:nvPr/>
        </p:nvSpPr>
        <p:spPr>
          <a:xfrm>
            <a:off x="4395451" y="5785611"/>
            <a:ext cx="2005347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Укажите примерные сроки каждого мероприятия (месяцы или конкретные даты)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E24922-5D44-BCC8-03E1-D38269B2A4DE}"/>
              </a:ext>
            </a:extLst>
          </p:cNvPr>
          <p:cNvSpPr/>
          <p:nvPr/>
        </p:nvSpPr>
        <p:spPr>
          <a:xfrm>
            <a:off x="5835093" y="1489455"/>
            <a:ext cx="5904470" cy="3957061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2D28AD1-E9F1-196B-DE9A-0E4A5F0B8D18}"/>
              </a:ext>
            </a:extLst>
          </p:cNvPr>
          <p:cNvCxnSpPr/>
          <p:nvPr/>
        </p:nvCxnSpPr>
        <p:spPr>
          <a:xfrm>
            <a:off x="9043720" y="5446516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2DD555FC-344B-FDBD-3270-8C559A6DB835}"/>
              </a:ext>
            </a:extLst>
          </p:cNvPr>
          <p:cNvSpPr txBox="1">
            <a:spLocks/>
          </p:cNvSpPr>
          <p:nvPr/>
        </p:nvSpPr>
        <p:spPr>
          <a:xfrm>
            <a:off x="6648181" y="5785611"/>
            <a:ext cx="5091382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В этом столбце Вы можете оставить краткие комментарии, которые считаете важными при описании этапов проекта и мероприятий. Обязательно укажите мероприятия, на которые будете приглашать общественность города/населенного пункта, представителей грантодателя и СМИ.</a:t>
            </a:r>
          </a:p>
        </p:txBody>
      </p:sp>
    </p:spTree>
    <p:extLst>
      <p:ext uri="{BB962C8B-B14F-4D97-AF65-F5344CB8AC3E}">
        <p14:creationId xmlns:p14="http://schemas.microsoft.com/office/powerpoint/2010/main" val="7138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Бюджет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551CFA-BB47-4640-B845-82D35F0F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19830"/>
              </p:ext>
            </p:extLst>
          </p:nvPr>
        </p:nvGraphicFramePr>
        <p:xfrm>
          <a:off x="460252" y="2746974"/>
          <a:ext cx="11278527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628">
                  <a:extLst>
                    <a:ext uri="{9D8B030D-6E8A-4147-A177-3AD203B41FA5}">
                      <a16:colId xmlns:a16="http://schemas.microsoft.com/office/drawing/2014/main" val="3484030085"/>
                    </a:ext>
                  </a:extLst>
                </a:gridCol>
                <a:gridCol w="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3140389566"/>
                    </a:ext>
                  </a:extLst>
                </a:gridCol>
                <a:gridCol w="1330656">
                  <a:extLst>
                    <a:ext uri="{9D8B030D-6E8A-4147-A177-3AD203B41FA5}">
                      <a16:colId xmlns:a16="http://schemas.microsoft.com/office/drawing/2014/main" val="104863628"/>
                    </a:ext>
                  </a:extLst>
                </a:gridCol>
                <a:gridCol w="50756">
                  <a:extLst>
                    <a:ext uri="{9D8B030D-6E8A-4147-A177-3AD203B41FA5}">
                      <a16:colId xmlns:a16="http://schemas.microsoft.com/office/drawing/2014/main" val="1536043633"/>
                    </a:ext>
                  </a:extLst>
                </a:gridCol>
                <a:gridCol w="412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9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Статья затрат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Сумма софинансирования и собственного вклада,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Запрашивается в рамках гранта,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Итого по статье затрат,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Обоснование затрат </a:t>
                      </a:r>
                    </a:p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</a:rPr>
                        <a:t>(напишите, почему эти затраты необходимы для реализации проекта)</a:t>
                      </a:r>
                      <a:endParaRPr lang="en-US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DD46CC-C00F-8F97-4C35-0B3E11A3AE8F}"/>
              </a:ext>
            </a:extLst>
          </p:cNvPr>
          <p:cNvGraphicFramePr>
            <a:graphicFrameLocks noGrp="1"/>
          </p:cNvGraphicFramePr>
          <p:nvPr/>
        </p:nvGraphicFramePr>
        <p:xfrm>
          <a:off x="461035" y="1059989"/>
          <a:ext cx="11278527" cy="1493520"/>
        </p:xfrm>
        <a:graphic>
          <a:graphicData uri="http://schemas.openxmlformats.org/drawingml/2006/table">
            <a:tbl>
              <a:tblPr/>
              <a:tblGrid>
                <a:gridCol w="102491">
                  <a:extLst>
                    <a:ext uri="{9D8B030D-6E8A-4147-A177-3AD203B41FA5}">
                      <a16:colId xmlns:a16="http://schemas.microsoft.com/office/drawing/2014/main" val="2295831124"/>
                    </a:ext>
                  </a:extLst>
                </a:gridCol>
                <a:gridCol w="3338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3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329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Общий бюджет проекта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Запрашиваемый бюджет в рамках гранта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673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Софинансирование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Укажите, какие затраты будут произведены за счет привлекаемого софинансирования</a:t>
                      </a: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98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097071"/>
                  </a:ext>
                </a:extLst>
              </a:tr>
              <a:tr h="162673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Собственный вклад организации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Укажите точную сумму денежных средств, которые Ваша организация направляет на реализацию проекта</a:t>
                      </a: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8169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A8085-BD11-7533-2BB6-38195D6DA303}"/>
              </a:ext>
            </a:extLst>
          </p:cNvPr>
          <p:cNvSpPr/>
          <p:nvPr/>
        </p:nvSpPr>
        <p:spPr>
          <a:xfrm>
            <a:off x="354804" y="1671781"/>
            <a:ext cx="11486213" cy="969819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635A732-01D6-39F2-521A-970530D311B6}"/>
              </a:ext>
            </a:extLst>
          </p:cNvPr>
          <p:cNvCxnSpPr>
            <a:cxnSpLocks/>
          </p:cNvCxnSpPr>
          <p:nvPr/>
        </p:nvCxnSpPr>
        <p:spPr>
          <a:xfrm flipH="1" flipV="1">
            <a:off x="5994400" y="969818"/>
            <a:ext cx="101600" cy="70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9554B028-CE69-17AB-EDA6-CC6116A77DBF}"/>
              </a:ext>
            </a:extLst>
          </p:cNvPr>
          <p:cNvSpPr txBox="1">
            <a:spLocks/>
          </p:cNvSpPr>
          <p:nvPr/>
        </p:nvSpPr>
        <p:spPr>
          <a:xfrm>
            <a:off x="2826327" y="128549"/>
            <a:ext cx="7384473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В случае наличия (это не обязательное условие участия в конкурсе) укажите софинансирование (точную сумму денежных средств, которые Ваша организация получила или планирует получить из внешних источников и направить на реализацию проекта) и собственный вклад организации (точная сумма денежных средств, которые Ваша организация направляет на реализацию проекта, в том числе оплата труда специалистов, закупка оборудования, аренда помещений и т.д.).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448F0B-32DE-1A89-25FB-038012F2388C}"/>
              </a:ext>
            </a:extLst>
          </p:cNvPr>
          <p:cNvSpPr/>
          <p:nvPr/>
        </p:nvSpPr>
        <p:spPr>
          <a:xfrm>
            <a:off x="358797" y="3004658"/>
            <a:ext cx="2624548" cy="2181561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95B7413-98E8-F4A4-3652-24B06ACCCE73}"/>
              </a:ext>
            </a:extLst>
          </p:cNvPr>
          <p:cNvCxnSpPr/>
          <p:nvPr/>
        </p:nvCxnSpPr>
        <p:spPr>
          <a:xfrm>
            <a:off x="1682338" y="5186219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05CEDDF3-EE5A-789F-DF6C-E8AC2F3E1396}"/>
              </a:ext>
            </a:extLst>
          </p:cNvPr>
          <p:cNvSpPr txBox="1">
            <a:spLocks/>
          </p:cNvSpPr>
          <p:nvPr/>
        </p:nvSpPr>
        <p:spPr>
          <a:xfrm>
            <a:off x="460253" y="5604463"/>
            <a:ext cx="2523092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Кратко обозначьте ключевые статьи затрат по проекту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E48750-5D31-7FE6-F478-736ED9EBF0AE}"/>
              </a:ext>
            </a:extLst>
          </p:cNvPr>
          <p:cNvSpPr/>
          <p:nvPr/>
        </p:nvSpPr>
        <p:spPr>
          <a:xfrm>
            <a:off x="3084799" y="2746975"/>
            <a:ext cx="4498255" cy="2439244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0C4645E-03EB-2121-FDA4-66A9F8125505}"/>
              </a:ext>
            </a:extLst>
          </p:cNvPr>
          <p:cNvCxnSpPr/>
          <p:nvPr/>
        </p:nvCxnSpPr>
        <p:spPr>
          <a:xfrm>
            <a:off x="5547756" y="5186219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id="{02C3F79E-35D0-6BD0-2EFA-79AE90B60505}"/>
              </a:ext>
            </a:extLst>
          </p:cNvPr>
          <p:cNvSpPr txBox="1">
            <a:spLocks/>
          </p:cNvSpPr>
          <p:nvPr/>
        </p:nvSpPr>
        <p:spPr>
          <a:xfrm>
            <a:off x="3084798" y="5595672"/>
            <a:ext cx="4498249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Укажите по каждой статье общую сумму привлекаемого софинансирования и собственного вклада организации и запрашиваемую в рамках гранта сумму. Общая сумма по статье затрат = сумма софинансирования и собственного вклада по статье затрат + запрашиваемая в рамках гранта сумма по статье затрат.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56036E2-B2F6-49B4-BC71-179FF51CF583}"/>
              </a:ext>
            </a:extLst>
          </p:cNvPr>
          <p:cNvSpPr/>
          <p:nvPr/>
        </p:nvSpPr>
        <p:spPr>
          <a:xfrm>
            <a:off x="7647564" y="2806287"/>
            <a:ext cx="4185638" cy="2379932"/>
          </a:xfrm>
          <a:prstGeom prst="rect">
            <a:avLst/>
          </a:prstGeom>
          <a:noFill/>
          <a:ln>
            <a:solidFill>
              <a:srgbClr val="FA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D8D72EA-D596-B0DB-080A-A10F0F7C2EA4}"/>
              </a:ext>
            </a:extLst>
          </p:cNvPr>
          <p:cNvCxnSpPr/>
          <p:nvPr/>
        </p:nvCxnSpPr>
        <p:spPr>
          <a:xfrm>
            <a:off x="9893465" y="5202125"/>
            <a:ext cx="0" cy="3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F563FC3A-A088-E3B7-F88E-3B67CC4C3CFD}"/>
              </a:ext>
            </a:extLst>
          </p:cNvPr>
          <p:cNvSpPr txBox="1">
            <a:spLocks/>
          </p:cNvSpPr>
          <p:nvPr/>
        </p:nvSpPr>
        <p:spPr>
          <a:xfrm>
            <a:off x="7897090" y="5611578"/>
            <a:ext cx="3936109" cy="480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200" b="0" i="1" dirty="0"/>
              <a:t>В случае необходимости распишите затраты по статье затрат более детально и укажите, почему эти затраты необходимы для реализации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58489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4364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Резюме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AEDAD38D-A6EC-80BE-1A56-41C7857F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3" y="1089850"/>
            <a:ext cx="11291889" cy="5076000"/>
          </a:xfrm>
        </p:spPr>
        <p:txBody>
          <a:bodyPr>
            <a:normAutofit/>
          </a:bodyPr>
          <a:lstStyle/>
          <a:p>
            <a:pPr lvl="0"/>
            <a:r>
              <a:rPr lang="ru-RU" sz="1400" b="1" dirty="0"/>
              <a:t>Краткое описание проекта (2-3 предложения): </a:t>
            </a:r>
            <a:r>
              <a:rPr lang="ru-RU" sz="1400" i="1" dirty="0"/>
              <a:t>в данном пункте необходимо представить суть, основное содержание проекта. Из краткого описания должно быть понятно, что будет сделано в ходе проекта. </a:t>
            </a:r>
            <a:r>
              <a:rPr lang="ru-RU" sz="1400" b="1" i="1" dirty="0"/>
              <a:t>Пример некорректного краткого описания: </a:t>
            </a:r>
            <a:r>
              <a:rPr lang="ru-RU" sz="1400" i="1" dirty="0"/>
              <a:t>Проект «Вперед в будущее» направлен на воспитание экологического сознания у детской и молодежной аудитории, формирование экологически ответственного общества с бережным отношением к природе (слишком абстрактно написано, непонятно – что за аудитория и как с ней планируется работать). </a:t>
            </a:r>
            <a:r>
              <a:rPr lang="ru-RU" sz="1400" b="1" i="1" dirty="0"/>
              <a:t>Пример корректного краткого описания</a:t>
            </a:r>
            <a:r>
              <a:rPr lang="ru-RU" sz="1400" i="1" dirty="0"/>
              <a:t>: Проект «Вперед в будущее» направлен на воспитание экологического сознания школьников 5-8 классов такого-то района такого-то города и включает серию из трех экологических квестов, фотовыставку на экологическую тематику и проведение четырех открытых уроков.</a:t>
            </a:r>
          </a:p>
          <a:p>
            <a:pPr marL="0" lvl="0" indent="0">
              <a:buNone/>
            </a:pPr>
            <a:endParaRPr lang="ru-RU" sz="1400" dirty="0"/>
          </a:p>
          <a:p>
            <a:r>
              <a:rPr lang="ru-RU" sz="1400" b="1" dirty="0"/>
              <a:t>Цель и задачи проекта: </a:t>
            </a:r>
            <a:r>
              <a:rPr lang="ru-RU" sz="1400" i="1" dirty="0"/>
              <a:t>важно, чтобы цель и задачи соответствовали друг другу. Оптимально представить эту информацию в виде списка с отдельными тезисами, каждый из которых начинается с новой строки. Цель – это то </a:t>
            </a:r>
            <a:r>
              <a:rPr lang="ru-RU" sz="1400" b="1" i="1" dirty="0"/>
              <a:t>главное изменение, которое должно произойти</a:t>
            </a:r>
            <a:r>
              <a:rPr lang="ru-RU" sz="1400" i="1" dirty="0"/>
              <a:t> после реализации проекта. Задачи – </a:t>
            </a:r>
            <a:r>
              <a:rPr lang="ru-RU" sz="1400" b="1" i="1" dirty="0"/>
              <a:t>шаги, которые необходимо предпринять </a:t>
            </a:r>
            <a:r>
              <a:rPr lang="ru-RU" sz="1400" i="1" dirty="0"/>
              <a:t>для достижения цели. Задачи – это </a:t>
            </a:r>
            <a:r>
              <a:rPr lang="ru-RU" sz="1400" b="1" i="1" dirty="0">
                <a:solidFill>
                  <a:srgbClr val="FF0000"/>
                </a:solidFill>
              </a:rPr>
              <a:t>НЕ</a:t>
            </a:r>
            <a:r>
              <a:rPr lang="ru-RU" sz="1400" i="1" dirty="0"/>
              <a:t> мероприятия! Под каждую задачу должно быть запланировано </a:t>
            </a:r>
            <a:r>
              <a:rPr lang="ru-RU" sz="1400" b="1" i="1" dirty="0">
                <a:solidFill>
                  <a:srgbClr val="FF0000"/>
                </a:solidFill>
              </a:rPr>
              <a:t>НЕСКОЛЬКО</a:t>
            </a:r>
            <a:r>
              <a:rPr lang="ru-RU" sz="1400" i="1" dirty="0"/>
              <a:t> мероприятий.</a:t>
            </a:r>
          </a:p>
          <a:p>
            <a:pPr marL="0" indent="0">
              <a:buNone/>
            </a:pPr>
            <a:endParaRPr lang="ru-RU" sz="1400" b="1" dirty="0"/>
          </a:p>
          <a:p>
            <a:r>
              <a:rPr lang="ru-RU" sz="1400" b="1" dirty="0"/>
              <a:t>Целевая аудитория: </a:t>
            </a:r>
            <a:r>
              <a:rPr lang="ru-RU" sz="1400" i="1" dirty="0"/>
              <a:t>опишите, на кого рассчитан проект, кто будет конечным </a:t>
            </a:r>
            <a:r>
              <a:rPr lang="ru-RU" sz="1400" i="1" dirty="0" err="1"/>
              <a:t>благополучателем</a:t>
            </a:r>
            <a:r>
              <a:rPr lang="ru-RU" sz="1400" i="1" dirty="0"/>
              <a:t>, по возможности необходимо указать численность целевой аудитории.</a:t>
            </a:r>
          </a:p>
          <a:p>
            <a:endParaRPr lang="ru-RU" sz="1400" b="1" dirty="0"/>
          </a:p>
          <a:p>
            <a:r>
              <a:rPr lang="ru-RU" sz="1400" b="1" dirty="0"/>
              <a:t>Релевантный опыт заявителя: </a:t>
            </a:r>
            <a:r>
              <a:rPr lang="ru-RU" sz="1400" i="1" dirty="0"/>
              <a:t>если у вас есть опыт реализации аналогичных или похожих проектов в прошлом, кратко опишите его (название проекта, период реализации, город реализации, что было сделано, какие результаты).</a:t>
            </a: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358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28" name="Объект 2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Описание текущей ситуации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AEDAD38D-A6EC-80BE-1A56-41C7857F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3" y="1089850"/>
            <a:ext cx="11291889" cy="5076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i="1" dirty="0"/>
              <a:t>Опишите текущую ситуацию. Включите информацию, которая подчеркивает </a:t>
            </a:r>
            <a:r>
              <a:rPr lang="ru-RU" sz="1400" b="1" i="1" dirty="0"/>
              <a:t>актуальность вашего проекта </a:t>
            </a:r>
            <a:r>
              <a:rPr lang="ru-RU" sz="1400" i="1" dirty="0"/>
              <a:t>(почему он необходим именно сейчас?) и его </a:t>
            </a:r>
            <a:r>
              <a:rPr lang="ru-RU" sz="1400" b="1" i="1" dirty="0"/>
              <a:t>социальную значимость </a:t>
            </a:r>
            <a:r>
              <a:rPr lang="ru-RU" sz="1400" i="1" dirty="0"/>
              <a:t>(почему он необходим не только вам, но и вашим целевым группам?). </a:t>
            </a:r>
          </a:p>
          <a:p>
            <a:pPr marL="0" lvl="0" indent="0">
              <a:buNone/>
            </a:pPr>
            <a:r>
              <a:rPr lang="ru-RU" sz="1400" i="1" dirty="0"/>
              <a:t>По возможности дайте ссылку на проведенные исследования, материалы, подтверждающие ваши тезисы. Желательно, чтобы исследования и материалы касались не проблемы в целом (например: в России большинство детей-сирот не может сдать ЕГЭ на уровне, достаточном для поступления в вуз – такие исследования слишком масштабны и не подтверждают ситуацию именно в вашем населенном пункте), а проблемы конкретно для вашей целевой группы в вашем населенном пункте (например: в городе таком-то ежегодно выпускаются 25 детей-сирот, из них только 2 сдают ЕГЭ на уровне, достаточном для поступления в вуз).</a:t>
            </a:r>
          </a:p>
          <a:p>
            <a:pPr marL="0" lvl="0" indent="0">
              <a:buNone/>
            </a:pPr>
            <a:r>
              <a:rPr lang="ru-RU" sz="1400" i="1" dirty="0"/>
              <a:t>По возможности вставьте фото- и</a:t>
            </a:r>
            <a:r>
              <a:rPr lang="en-US" sz="1400" i="1" dirty="0"/>
              <a:t>/</a:t>
            </a:r>
            <a:r>
              <a:rPr lang="ru-RU" sz="1400" i="1" dirty="0"/>
              <a:t>или видеоматериалы </a:t>
            </a:r>
            <a:r>
              <a:rPr lang="en-US" sz="1400" i="1" dirty="0"/>
              <a:t>/</a:t>
            </a:r>
            <a:r>
              <a:rPr lang="ru-RU" sz="1400" i="1" dirty="0"/>
              <a:t> ссылку на материалы, наглядно отражающие необходимость реализации проекта. </a:t>
            </a:r>
          </a:p>
          <a:p>
            <a:pPr marL="0" lv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234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28" name="Объект 2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AEDAD38D-A6EC-80BE-1A56-41C7857F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3" y="1089850"/>
            <a:ext cx="11291889" cy="5076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i="1" dirty="0"/>
              <a:t>Обозначьте ключевых членов команды и их роль (обязанности) в реализации проекта. По возможности вставьте фотографии членов команды. </a:t>
            </a:r>
          </a:p>
          <a:p>
            <a:pPr marL="0" lv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065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7617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Календарный план мероприятий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551CFA-BB47-4640-B845-82D35F0F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96162"/>
              </p:ext>
            </p:extLst>
          </p:nvPr>
        </p:nvGraphicFramePr>
        <p:xfrm>
          <a:off x="447675" y="1085849"/>
          <a:ext cx="11296650" cy="43644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900">
                  <a:extLst>
                    <a:ext uri="{9D8B030D-6E8A-4147-A177-3AD203B41FA5}">
                      <a16:colId xmlns:a16="http://schemas.microsoft.com/office/drawing/2014/main" val="3484030085"/>
                    </a:ext>
                  </a:extLst>
                </a:gridCol>
                <a:gridCol w="7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2">
                  <a:extLst>
                    <a:ext uri="{9D8B030D-6E8A-4147-A177-3AD203B41FA5}">
                      <a16:colId xmlns:a16="http://schemas.microsoft.com/office/drawing/2014/main" val="1536043633"/>
                    </a:ext>
                  </a:extLst>
                </a:gridCol>
                <a:gridCol w="586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9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Подробное описание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01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1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1826"/>
                  </a:ext>
                </a:extLst>
              </a:tr>
              <a:tr h="1349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589970"/>
                  </a:ext>
                </a:extLst>
              </a:tr>
              <a:tr h="14331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22389"/>
                  </a:ext>
                </a:extLst>
              </a:tr>
              <a:tr h="257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7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7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713556"/>
                  </a:ext>
                </a:extLst>
              </a:tr>
              <a:tr h="20216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3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– ВПИШИТЕ НАЗВАНИЕ ЭТАПА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57245"/>
                  </a:ext>
                </a:extLst>
              </a:tr>
              <a:tr h="202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B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62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Бюджет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551CFA-BB47-4640-B845-82D35F0F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12459"/>
              </p:ext>
            </p:extLst>
          </p:nvPr>
        </p:nvGraphicFramePr>
        <p:xfrm>
          <a:off x="460252" y="2746974"/>
          <a:ext cx="11278527" cy="292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628">
                  <a:extLst>
                    <a:ext uri="{9D8B030D-6E8A-4147-A177-3AD203B41FA5}">
                      <a16:colId xmlns:a16="http://schemas.microsoft.com/office/drawing/2014/main" val="3484030085"/>
                    </a:ext>
                  </a:extLst>
                </a:gridCol>
                <a:gridCol w="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3140389566"/>
                    </a:ext>
                  </a:extLst>
                </a:gridCol>
                <a:gridCol w="1330656">
                  <a:extLst>
                    <a:ext uri="{9D8B030D-6E8A-4147-A177-3AD203B41FA5}">
                      <a16:colId xmlns:a16="http://schemas.microsoft.com/office/drawing/2014/main" val="104863628"/>
                    </a:ext>
                  </a:extLst>
                </a:gridCol>
                <a:gridCol w="50756">
                  <a:extLst>
                    <a:ext uri="{9D8B030D-6E8A-4147-A177-3AD203B41FA5}">
                      <a16:colId xmlns:a16="http://schemas.microsoft.com/office/drawing/2014/main" val="1536043633"/>
                    </a:ext>
                  </a:extLst>
                </a:gridCol>
                <a:gridCol w="412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9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Статья затрат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Сумма софинансирования и собственного вклада,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Запрашивается в рамках гранта,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Итого по статье затрат, рублей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Обоснование затрат </a:t>
                      </a:r>
                    </a:p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</a:rPr>
                        <a:t>(напишите, почему эти затраты необходимы для реализации проекта)</a:t>
                      </a:r>
                      <a:endParaRPr lang="en-US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57838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en-US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84406" marR="8440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68B1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XXX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DD46CC-C00F-8F97-4C35-0B3E11A3A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94056"/>
              </p:ext>
            </p:extLst>
          </p:nvPr>
        </p:nvGraphicFramePr>
        <p:xfrm>
          <a:off x="461035" y="1059989"/>
          <a:ext cx="11278527" cy="1493520"/>
        </p:xfrm>
        <a:graphic>
          <a:graphicData uri="http://schemas.openxmlformats.org/drawingml/2006/table">
            <a:tbl>
              <a:tblPr/>
              <a:tblGrid>
                <a:gridCol w="102491">
                  <a:extLst>
                    <a:ext uri="{9D8B030D-6E8A-4147-A177-3AD203B41FA5}">
                      <a16:colId xmlns:a16="http://schemas.microsoft.com/office/drawing/2014/main" val="2295831124"/>
                    </a:ext>
                  </a:extLst>
                </a:gridCol>
                <a:gridCol w="3338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3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329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Общий бюджет проекта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Запрашиваемый бюджет в рамках гранта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673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Софинансирование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Укажите, какие затраты будут произведены за счет привлекаемого софинансирования</a:t>
                      </a: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98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097071"/>
                  </a:ext>
                </a:extLst>
              </a:tr>
              <a:tr h="162673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Собственный вклад организации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Сумма, рублей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Укажите точную сумму денежных средств, которые Ваша организация направляет на реализацию проекта</a:t>
                      </a:r>
                      <a:endParaRPr lang="en-US" sz="12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21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8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3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28" name="Объект 2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Планы по дальнейшему развитию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Название проекта (указать)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AEDAD38D-A6EC-80BE-1A56-41C7857F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3" y="1089850"/>
            <a:ext cx="11291889" cy="5076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i="1" dirty="0"/>
              <a:t>Опишите перспективы развития проекта, планы по продолжению деятельности после окончания грантового проекта в выбранной области. </a:t>
            </a:r>
          </a:p>
          <a:p>
            <a:pPr marL="0" lvl="0" indent="0">
              <a:buNone/>
            </a:pPr>
            <a:r>
              <a:rPr lang="ru-RU" sz="1400" i="1" dirty="0"/>
              <a:t>В случае закупки в рамках проекта оборудования, инвентаря и прочих материальных ценностей укажите, как они будут использоваться по завершении грантового периода. </a:t>
            </a:r>
          </a:p>
          <a:p>
            <a:pPr marL="0" lv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218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0FA0F-5849-E817-90E9-0AC906E29B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559" y="2834999"/>
            <a:ext cx="3682485" cy="2431385"/>
          </a:xfrm>
          <a:prstGeom prst="rect">
            <a:avLst/>
          </a:prstGeom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Слайд think-cell" r:id="rId7" imgW="470" imgH="469" progId="TCLayout.ActiveDocument.1">
                  <p:embed/>
                </p:oleObj>
              </mc:Choice>
              <mc:Fallback>
                <p:oleObj name="Слайд think-cell" r:id="rId7" imgW="470" imgH="469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B4403AF-BDA1-4C77-BA8E-0F29A5A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47" y="1280520"/>
            <a:ext cx="9173107" cy="724671"/>
          </a:xfrm>
        </p:spPr>
        <p:txBody>
          <a:bodyPr anchor="b">
            <a:normAutofit/>
          </a:bodyPr>
          <a:lstStyle/>
          <a:p>
            <a:r>
              <a:rPr lang="ru-RU" sz="3600" dirty="0"/>
              <a:t>Инструкция по подготовке презентации </a:t>
            </a:r>
            <a:r>
              <a:rPr lang="ru-RU" dirty="0"/>
              <a:t>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764EB89-DF56-4051-A18F-F1E9E5BCA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88" y="2035711"/>
            <a:ext cx="10547733" cy="9136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E32112"/>
                </a:solidFill>
              </a:rPr>
              <a:t>!</a:t>
            </a:r>
            <a:r>
              <a:rPr lang="ru-RU" sz="1400" dirty="0"/>
              <a:t>Ниже даны пояснения по подготовке презентации. Слайды 8-12 необходимо удалить при подаче заявки на конкурс. 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8661F62-485F-4B85-A6E6-946CC5263B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29" y="4135457"/>
            <a:ext cx="4389120" cy="184666"/>
          </a:xfrm>
        </p:spPr>
        <p:txBody>
          <a:bodyPr/>
          <a:lstStyle/>
          <a:p>
            <a:r>
              <a:rPr lang="ru-RU" dirty="0"/>
              <a:t>2025 г.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347" y="3581400"/>
            <a:ext cx="1371600" cy="42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4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28" name="Объект 2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483065"/>
            <a:ext cx="9763125" cy="294953"/>
          </a:xfrm>
        </p:spPr>
        <p:txBody>
          <a:bodyPr/>
          <a:lstStyle/>
          <a:p>
            <a:r>
              <a:rPr lang="ru-RU" dirty="0"/>
              <a:t>Общие рекомендации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Инструкция по подготовке презентации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AEDAD38D-A6EC-80BE-1A56-41C7857F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3" y="1089850"/>
            <a:ext cx="11291889" cy="5076000"/>
          </a:xfrm>
        </p:spPr>
        <p:txBody>
          <a:bodyPr>
            <a:normAutofit/>
          </a:bodyPr>
          <a:lstStyle/>
          <a:p>
            <a:pPr marL="0" lvl="0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ru-RU" sz="2000" dirty="0"/>
              <a:t>ДОРОГИЕ ДРУЗЬЯ!</a:t>
            </a:r>
          </a:p>
          <a:p>
            <a:pPr marL="0" lvl="0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ru-RU" sz="2000" dirty="0"/>
              <a:t>В инструкции мы обобщили рекомендации по заполнению презентации-шаблона в корпоративном стиле ЕВРАЗа. Работа в данном формате поможет вам оформить свою идею качественно, оперативно, в соответствии с современными требованиями к содержанию и оформлению социальных проектов.</a:t>
            </a:r>
          </a:p>
          <a:p>
            <a:pPr marL="0" lvl="0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ru-RU" sz="2000" dirty="0"/>
              <a:t>Шаблон необходимо заполнять шрифтом </a:t>
            </a:r>
            <a:r>
              <a:rPr lang="ru-RU" sz="2000" dirty="0" err="1"/>
              <a:t>Arial</a:t>
            </a:r>
            <a:r>
              <a:rPr lang="ru-RU" sz="2000" dirty="0"/>
              <a:t> черного цвета. При необходимости отметить что-то особо важное вы можете воспользоваться </a:t>
            </a:r>
            <a:r>
              <a:rPr lang="ru-RU" sz="2000" b="1" dirty="0"/>
              <a:t>жирным шрифтом</a:t>
            </a:r>
            <a:r>
              <a:rPr lang="ru-RU" sz="2000" dirty="0"/>
              <a:t> или </a:t>
            </a:r>
            <a:r>
              <a:rPr lang="ru-RU" sz="2000" i="1" dirty="0"/>
              <a:t>курсивом</a:t>
            </a:r>
            <a:r>
              <a:rPr lang="ru-RU" sz="2000" dirty="0"/>
              <a:t>. Вы всегда можете добавить дополнительный слайд в случае нехватки места на слайде. Тем не менее, мы просим в презентации максимально кратко излагать свои мысли.</a:t>
            </a:r>
          </a:p>
          <a:p>
            <a:pPr marL="0" lvl="0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ru-RU" sz="2000" dirty="0"/>
              <a:t>Для работы в шаблоне предложены таблицы (слайды 5 и 6), заполняя их, вы можете добавлять или удалять строки, форматируя под свой проект. Сейчас презентация состоит из 7-ми слайдов, допускается ее увеличение до 10–12‑ти. Обратите внимание на нижний колонтитул презентации «Название проекта (указать)» на всех слайдах, кроме обложки, не забудьте вписать сюда свое название.</a:t>
            </a:r>
          </a:p>
          <a:p>
            <a:pPr marL="0" indent="0">
              <a:lnSpc>
                <a:spcPts val="2100"/>
              </a:lnSpc>
              <a:spcAft>
                <a:spcPts val="1800"/>
              </a:spcAft>
              <a:buNone/>
            </a:pPr>
            <a:endParaRPr lang="ru-RU" sz="2000" dirty="0"/>
          </a:p>
          <a:p>
            <a:pPr marL="0" indent="0">
              <a:lnSpc>
                <a:spcPts val="2100"/>
              </a:lnSpc>
              <a:spcAft>
                <a:spcPts val="18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1151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xRFMCfZsOlEN1L1xk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vSLn65G4RRNxSpuv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vSLn65G4RRNxSpuv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vSLn65G4RRNxSpuvv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3F0VeI5WxjcYIp9N4fB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vSLn65G4RRNxSpuv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xRFMCfZsOlEN1L1xk2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aovSLn65G4RRNxSpuvv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xRFMCfZsOlEN1L1xk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Евоаз">
      <a:dk1>
        <a:srgbClr val="000000"/>
      </a:dk1>
      <a:lt1>
        <a:srgbClr val="FFFFFF"/>
      </a:lt1>
      <a:dk2>
        <a:srgbClr val="414F4F"/>
      </a:dk2>
      <a:lt2>
        <a:srgbClr val="722082"/>
      </a:lt2>
      <a:accent1>
        <a:srgbClr val="FAB82E"/>
      </a:accent1>
      <a:accent2>
        <a:srgbClr val="ED7817"/>
      </a:accent2>
      <a:accent3>
        <a:srgbClr val="B0B1B2"/>
      </a:accent3>
      <a:accent4>
        <a:srgbClr val="E32112"/>
      </a:accent4>
      <a:accent5>
        <a:srgbClr val="5A004B"/>
      </a:accent5>
      <a:accent6>
        <a:srgbClr val="A2165B"/>
      </a:accent6>
      <a:hlink>
        <a:srgbClr val="ED7817"/>
      </a:hlink>
      <a:folHlink>
        <a:srgbClr val="E32112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kumimoji="0" sz="1200" b="0" i="0" u="none" strike="noStrike" kern="1200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07841BB8A0F9499D663FCD571DAC8F" ma:contentTypeVersion="0" ma:contentTypeDescription="Создание документа." ma:contentTypeScope="" ma:versionID="a3ea92767e0309cb91233d3b7f8274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cef9e1b8682d4f139ad7790e8e617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08FADD-F489-49B1-83C1-BE6C5BD19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22EDA0-A443-4A64-BB70-72647BA4C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9335C-2999-4F9C-9E6C-25BC22ABC29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9699</TotalTime>
  <Words>1387</Words>
  <Application>Microsoft Office PowerPoint</Application>
  <PresentationFormat>Широкоэкранный</PresentationFormat>
  <Paragraphs>269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Слайд think-cell</vt:lpstr>
      <vt:lpstr>Название проекта </vt:lpstr>
      <vt:lpstr>Резюме проекта</vt:lpstr>
      <vt:lpstr>Описание текущей ситуации</vt:lpstr>
      <vt:lpstr>Команда проекта</vt:lpstr>
      <vt:lpstr>Календарный план мероприятий проекта</vt:lpstr>
      <vt:lpstr>Бюджет проекта</vt:lpstr>
      <vt:lpstr>Планы по дальнейшему развитию проекта</vt:lpstr>
      <vt:lpstr>Инструкция по подготовке презентации  </vt:lpstr>
      <vt:lpstr>Общие рекомендации</vt:lpstr>
      <vt:lpstr>Название проекта </vt:lpstr>
      <vt:lpstr>Календарный план мероприятий проекта</vt:lpstr>
      <vt:lpstr>Бюджет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Stepanova</dc:creator>
  <cp:lastModifiedBy>Mariya.Sklyarova@evraz.com</cp:lastModifiedBy>
  <cp:revision>897</cp:revision>
  <dcterms:created xsi:type="dcterms:W3CDTF">2020-03-26T13:24:34Z</dcterms:created>
  <dcterms:modified xsi:type="dcterms:W3CDTF">2025-02-04T06:39:17Z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0x0101009D07841BB8A0F9499D663FCD571DAC8F</vt:lpwstr>
  </property>
</Properties>
</file>